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73"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75976" autoAdjust="0"/>
  </p:normalViewPr>
  <p:slideViewPr>
    <p:cSldViewPr>
      <p:cViewPr varScale="1">
        <p:scale>
          <a:sx n="114" d="100"/>
          <a:sy n="114" d="100"/>
        </p:scale>
        <p:origin x="414"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a:t>Legislative Budget </a:t>
            </a:r>
            <a:r>
              <a:rPr lang="en-US" altLang="en-US" sz="1100" dirty="0"/>
              <a:t>Office</a:t>
            </a:r>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a:t>Two unequal columns</a:t>
            </a:r>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3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035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equal columns/three content boxes</a:t>
            </a:r>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329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a:t>Two rows/three content boxes</a:t>
            </a:r>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a:t>Fifth level</a:t>
            </a:r>
          </a:p>
        </p:txBody>
      </p:sp>
    </p:spTree>
    <p:extLst>
      <p:ext uri="{BB962C8B-B14F-4D97-AF65-F5344CB8AC3E}">
        <p14:creationId xmlns:p14="http://schemas.microsoft.com/office/powerpoint/2010/main" val="418421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a:t>Legislative Budget Office</a:t>
            </a:r>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Ohio life expectancy at birth ranks 40</a:t>
            </a:r>
            <a:r>
              <a:rPr lang="en-US" sz="3500" baseline="30000" dirty="0"/>
              <a:t>th</a:t>
            </a:r>
            <a:r>
              <a:rPr lang="en-US" sz="3500" dirty="0"/>
              <a:t> in nation </a:t>
            </a:r>
          </a:p>
        </p:txBody>
      </p:sp>
      <p:sp>
        <p:nvSpPr>
          <p:cNvPr id="11" name="Content Placeholder 10"/>
          <p:cNvSpPr>
            <a:spLocks noGrp="1"/>
          </p:cNvSpPr>
          <p:nvPr>
            <p:ph sz="half" idx="1"/>
          </p:nvPr>
        </p:nvSpPr>
        <p:spPr>
          <a:xfrm>
            <a:off x="6731000" y="1598317"/>
            <a:ext cx="5080000" cy="2516483"/>
          </a:xfrm>
        </p:spPr>
        <p:txBody>
          <a:bodyPr/>
          <a:lstStyle/>
          <a:p>
            <a:r>
              <a:rPr lang="en-US" sz="1360" dirty="0"/>
              <a:t>In 2021, the U.S. life expectancy at birth was 76.4 for the total population. States with the highest expectancy were in the west, upper Midwest, and northeast. Southern states had the lowest. </a:t>
            </a:r>
          </a:p>
          <a:p>
            <a:pPr lvl="1"/>
            <a:r>
              <a:rPr lang="en-US" sz="1250" dirty="0"/>
              <a:t>In 2021, Hawaii had the highest life expectancy at birth (79.9 years). Mississippi had the lowest (70.9 years). Ohio was ranked 40</a:t>
            </a:r>
            <a:r>
              <a:rPr lang="en-US" sz="1250" baseline="30000" dirty="0"/>
              <a:t>th</a:t>
            </a:r>
            <a:r>
              <a:rPr lang="en-US" sz="1250" dirty="0"/>
              <a:t> with an expectancy of 74.5 years.</a:t>
            </a:r>
          </a:p>
          <a:p>
            <a:pPr lvl="1"/>
            <a:r>
              <a:rPr lang="en-US" sz="1250" dirty="0"/>
              <a:t>In Ohio, men had a life expectancy of 71.7 years, while women had a life expectancy of 77.5 years.</a:t>
            </a:r>
          </a:p>
          <a:p>
            <a:pPr lvl="1"/>
            <a:r>
              <a:rPr lang="en-US" sz="1250" dirty="0"/>
              <a:t>Many factors contribute to lower life expectancies. However, states with the lowest expectancies tend to have higher mortality from the leading causes of death and typically have higher rates of poverty, smoking prevalence, and obesity. </a:t>
            </a:r>
          </a:p>
        </p:txBody>
      </p:sp>
      <p:sp>
        <p:nvSpPr>
          <p:cNvPr id="9" name="TextBox 8"/>
          <p:cNvSpPr txBox="1"/>
          <p:nvPr/>
        </p:nvSpPr>
        <p:spPr>
          <a:xfrm>
            <a:off x="855725" y="5665113"/>
            <a:ext cx="3200400" cy="430887"/>
          </a:xfrm>
          <a:prstGeom prst="rect">
            <a:avLst/>
          </a:prstGeom>
          <a:noFill/>
        </p:spPr>
        <p:txBody>
          <a:bodyPr wrap="square" rtlCol="0">
            <a:spAutoFit/>
          </a:bodyPr>
          <a:lstStyle/>
          <a:p>
            <a:r>
              <a:rPr lang="en-US" sz="1100" dirty="0">
                <a:latin typeface="+mn-lt"/>
              </a:rPr>
              <a:t>Sources: Centers for Disease Control and Prevention, National Vital Statistics Reports; BrightCarbon</a:t>
            </a:r>
          </a:p>
        </p:txBody>
      </p:sp>
      <p:grpSp>
        <p:nvGrpSpPr>
          <p:cNvPr id="12" name="USA">
            <a:extLst>
              <a:ext uri="{FF2B5EF4-FFF2-40B4-BE49-F238E27FC236}">
                <a16:creationId xmlns:a16="http://schemas.microsoft.com/office/drawing/2014/main" id="{67D4CAAC-ADDE-439A-9EBF-14CFFBB30B4F}"/>
              </a:ext>
            </a:extLst>
          </p:cNvPr>
          <p:cNvGrpSpPr/>
          <p:nvPr/>
        </p:nvGrpSpPr>
        <p:grpSpPr>
          <a:xfrm>
            <a:off x="457200" y="1905000"/>
            <a:ext cx="6248400" cy="3581400"/>
            <a:chOff x="1121697" y="778934"/>
            <a:chExt cx="9835920" cy="5300134"/>
          </a:xfrm>
        </p:grpSpPr>
        <p:sp>
          <p:nvSpPr>
            <p:cNvPr id="13" name="Wyoming">
              <a:extLst>
                <a:ext uri="{FF2B5EF4-FFF2-40B4-BE49-F238E27FC236}">
                  <a16:creationId xmlns:a16="http://schemas.microsoft.com/office/drawing/2014/main" id="{EB3FBB07-BB89-4F96-8D05-D7D9840CDAE3}"/>
                </a:ext>
              </a:extLst>
            </p:cNvPr>
            <p:cNvSpPr>
              <a:spLocks/>
            </p:cNvSpPr>
            <p:nvPr/>
          </p:nvSpPr>
          <p:spPr bwMode="auto">
            <a:xfrm>
              <a:off x="4163305" y="1693424"/>
              <a:ext cx="1076658" cy="755666"/>
            </a:xfrm>
            <a:custGeom>
              <a:avLst/>
              <a:gdLst>
                <a:gd name="T0" fmla="*/ 204 w 644"/>
                <a:gd name="T1" fmla="*/ 452 h 452"/>
                <a:gd name="T2" fmla="*/ 206 w 644"/>
                <a:gd name="T3" fmla="*/ 452 h 452"/>
                <a:gd name="T4" fmla="*/ 644 w 644"/>
                <a:gd name="T5" fmla="*/ 452 h 452"/>
                <a:gd name="T6" fmla="*/ 644 w 644"/>
                <a:gd name="T7" fmla="*/ 203 h 452"/>
                <a:gd name="T8" fmla="*/ 644 w 644"/>
                <a:gd name="T9" fmla="*/ 201 h 452"/>
                <a:gd name="T10" fmla="*/ 644 w 644"/>
                <a:gd name="T11" fmla="*/ 0 h 452"/>
                <a:gd name="T12" fmla="*/ 0 w 644"/>
                <a:gd name="T13" fmla="*/ 0 h 452"/>
                <a:gd name="T14" fmla="*/ 0 w 644"/>
                <a:gd name="T15" fmla="*/ 26 h 452"/>
                <a:gd name="T16" fmla="*/ 0 w 644"/>
                <a:gd name="T17" fmla="*/ 28 h 452"/>
                <a:gd name="T18" fmla="*/ 0 w 644"/>
                <a:gd name="T19" fmla="*/ 317 h 452"/>
                <a:gd name="T20" fmla="*/ 0 w 644"/>
                <a:gd name="T21" fmla="*/ 317 h 452"/>
                <a:gd name="T22" fmla="*/ 0 w 644"/>
                <a:gd name="T23" fmla="*/ 452 h 452"/>
                <a:gd name="T24" fmla="*/ 204 w 644"/>
                <a:gd name="T25" fmla="*/ 452 h 452"/>
                <a:gd name="T26" fmla="*/ 204 w 644"/>
                <a:gd name="T27" fmla="*/ 452 h 452"/>
                <a:gd name="T28" fmla="*/ 204 w 644"/>
                <a:gd name="T29" fmla="*/ 45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44" h="452">
                  <a:moveTo>
                    <a:pt x="204" y="452"/>
                  </a:moveTo>
                  <a:lnTo>
                    <a:pt x="206" y="452"/>
                  </a:lnTo>
                  <a:lnTo>
                    <a:pt x="644" y="452"/>
                  </a:lnTo>
                  <a:lnTo>
                    <a:pt x="644" y="203"/>
                  </a:lnTo>
                  <a:lnTo>
                    <a:pt x="644" y="201"/>
                  </a:lnTo>
                  <a:lnTo>
                    <a:pt x="644" y="0"/>
                  </a:lnTo>
                  <a:lnTo>
                    <a:pt x="0" y="0"/>
                  </a:lnTo>
                  <a:lnTo>
                    <a:pt x="0" y="26"/>
                  </a:lnTo>
                  <a:lnTo>
                    <a:pt x="0" y="28"/>
                  </a:lnTo>
                  <a:lnTo>
                    <a:pt x="0" y="317"/>
                  </a:lnTo>
                  <a:lnTo>
                    <a:pt x="0" y="317"/>
                  </a:lnTo>
                  <a:lnTo>
                    <a:pt x="0" y="452"/>
                  </a:lnTo>
                  <a:lnTo>
                    <a:pt x="204" y="452"/>
                  </a:lnTo>
                  <a:lnTo>
                    <a:pt x="204" y="452"/>
                  </a:lnTo>
                  <a:lnTo>
                    <a:pt x="204" y="452"/>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4" name="Wisconsin">
              <a:extLst>
                <a:ext uri="{FF2B5EF4-FFF2-40B4-BE49-F238E27FC236}">
                  <a16:creationId xmlns:a16="http://schemas.microsoft.com/office/drawing/2014/main" id="{1415778D-9792-4AA6-8E4A-6764CA154F08}"/>
                </a:ext>
              </a:extLst>
            </p:cNvPr>
            <p:cNvSpPr>
              <a:spLocks/>
            </p:cNvSpPr>
            <p:nvPr/>
          </p:nvSpPr>
          <p:spPr bwMode="auto">
            <a:xfrm>
              <a:off x="6960274" y="1349027"/>
              <a:ext cx="897772" cy="819196"/>
            </a:xfrm>
            <a:custGeom>
              <a:avLst/>
              <a:gdLst>
                <a:gd name="T0" fmla="*/ 18 w 227"/>
                <a:gd name="T1" fmla="*/ 20 h 207"/>
                <a:gd name="T2" fmla="*/ 0 w 227"/>
                <a:gd name="T3" fmla="*/ 49 h 207"/>
                <a:gd name="T4" fmla="*/ 2 w 227"/>
                <a:gd name="T5" fmla="*/ 70 h 207"/>
                <a:gd name="T6" fmla="*/ 4 w 227"/>
                <a:gd name="T7" fmla="*/ 93 h 207"/>
                <a:gd name="T8" fmla="*/ 43 w 227"/>
                <a:gd name="T9" fmla="*/ 129 h 207"/>
                <a:gd name="T10" fmla="*/ 56 w 227"/>
                <a:gd name="T11" fmla="*/ 145 h 207"/>
                <a:gd name="T12" fmla="*/ 56 w 227"/>
                <a:gd name="T13" fmla="*/ 146 h 207"/>
                <a:gd name="T14" fmla="*/ 55 w 227"/>
                <a:gd name="T15" fmla="*/ 156 h 207"/>
                <a:gd name="T16" fmla="*/ 55 w 227"/>
                <a:gd name="T17" fmla="*/ 158 h 207"/>
                <a:gd name="T18" fmla="*/ 57 w 227"/>
                <a:gd name="T19" fmla="*/ 172 h 207"/>
                <a:gd name="T20" fmla="*/ 76 w 227"/>
                <a:gd name="T21" fmla="*/ 202 h 207"/>
                <a:gd name="T22" fmla="*/ 80 w 227"/>
                <a:gd name="T23" fmla="*/ 207 h 207"/>
                <a:gd name="T24" fmla="*/ 195 w 227"/>
                <a:gd name="T25" fmla="*/ 203 h 207"/>
                <a:gd name="T26" fmla="*/ 227 w 227"/>
                <a:gd name="T27" fmla="*/ 94 h 207"/>
                <a:gd name="T28" fmla="*/ 215 w 227"/>
                <a:gd name="T29" fmla="*/ 118 h 207"/>
                <a:gd name="T30" fmla="*/ 192 w 227"/>
                <a:gd name="T31" fmla="*/ 133 h 207"/>
                <a:gd name="T32" fmla="*/ 198 w 227"/>
                <a:gd name="T33" fmla="*/ 119 h 207"/>
                <a:gd name="T34" fmla="*/ 197 w 227"/>
                <a:gd name="T35" fmla="*/ 112 h 207"/>
                <a:gd name="T36" fmla="*/ 196 w 227"/>
                <a:gd name="T37" fmla="*/ 91 h 207"/>
                <a:gd name="T38" fmla="*/ 197 w 227"/>
                <a:gd name="T39" fmla="*/ 89 h 207"/>
                <a:gd name="T40" fmla="*/ 193 w 227"/>
                <a:gd name="T41" fmla="*/ 82 h 207"/>
                <a:gd name="T42" fmla="*/ 180 w 227"/>
                <a:gd name="T43" fmla="*/ 68 h 207"/>
                <a:gd name="T44" fmla="*/ 179 w 227"/>
                <a:gd name="T45" fmla="*/ 61 h 207"/>
                <a:gd name="T46" fmla="*/ 148 w 227"/>
                <a:gd name="T47" fmla="*/ 50 h 207"/>
                <a:gd name="T48" fmla="*/ 141 w 227"/>
                <a:gd name="T49" fmla="*/ 45 h 207"/>
                <a:gd name="T50" fmla="*/ 140 w 227"/>
                <a:gd name="T51" fmla="*/ 45 h 207"/>
                <a:gd name="T52" fmla="*/ 140 w 227"/>
                <a:gd name="T53" fmla="*/ 45 h 207"/>
                <a:gd name="T54" fmla="*/ 138 w 227"/>
                <a:gd name="T55" fmla="*/ 44 h 207"/>
                <a:gd name="T56" fmla="*/ 123 w 227"/>
                <a:gd name="T57" fmla="*/ 44 h 207"/>
                <a:gd name="T58" fmla="*/ 109 w 227"/>
                <a:gd name="T59" fmla="*/ 39 h 207"/>
                <a:gd name="T60" fmla="*/ 100 w 227"/>
                <a:gd name="T61" fmla="*/ 29 h 207"/>
                <a:gd name="T62" fmla="*/ 82 w 227"/>
                <a:gd name="T63" fmla="*/ 20 h 207"/>
                <a:gd name="T64" fmla="*/ 78 w 227"/>
                <a:gd name="T65" fmla="*/ 20 h 207"/>
                <a:gd name="T66" fmla="*/ 82 w 227"/>
                <a:gd name="T67" fmla="*/ 4 h 207"/>
                <a:gd name="T68" fmla="*/ 51 w 227"/>
                <a:gd name="T69" fmla="*/ 20 h 207"/>
                <a:gd name="T70" fmla="*/ 35 w 227"/>
                <a:gd name="T71" fmla="*/ 20 h 207"/>
                <a:gd name="T72" fmla="*/ 24 w 227"/>
                <a:gd name="T73" fmla="*/ 15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7" h="207">
                  <a:moveTo>
                    <a:pt x="21" y="15"/>
                  </a:moveTo>
                  <a:cubicBezTo>
                    <a:pt x="20" y="16"/>
                    <a:pt x="18" y="18"/>
                    <a:pt x="18" y="20"/>
                  </a:cubicBezTo>
                  <a:cubicBezTo>
                    <a:pt x="16" y="29"/>
                    <a:pt x="10" y="30"/>
                    <a:pt x="9" y="30"/>
                  </a:cubicBezTo>
                  <a:cubicBezTo>
                    <a:pt x="0" y="49"/>
                    <a:pt x="0" y="49"/>
                    <a:pt x="0" y="49"/>
                  </a:cubicBezTo>
                  <a:cubicBezTo>
                    <a:pt x="0" y="61"/>
                    <a:pt x="0" y="61"/>
                    <a:pt x="0" y="61"/>
                  </a:cubicBezTo>
                  <a:cubicBezTo>
                    <a:pt x="2" y="70"/>
                    <a:pt x="2" y="70"/>
                    <a:pt x="2" y="70"/>
                  </a:cubicBezTo>
                  <a:cubicBezTo>
                    <a:pt x="4" y="78"/>
                    <a:pt x="1" y="81"/>
                    <a:pt x="0" y="82"/>
                  </a:cubicBezTo>
                  <a:cubicBezTo>
                    <a:pt x="4" y="93"/>
                    <a:pt x="4" y="93"/>
                    <a:pt x="4" y="93"/>
                  </a:cubicBezTo>
                  <a:cubicBezTo>
                    <a:pt x="21" y="105"/>
                    <a:pt x="21" y="105"/>
                    <a:pt x="21" y="105"/>
                  </a:cubicBezTo>
                  <a:cubicBezTo>
                    <a:pt x="43" y="129"/>
                    <a:pt x="43" y="129"/>
                    <a:pt x="43" y="129"/>
                  </a:cubicBezTo>
                  <a:cubicBezTo>
                    <a:pt x="44" y="129"/>
                    <a:pt x="46" y="132"/>
                    <a:pt x="55" y="143"/>
                  </a:cubicBezTo>
                  <a:cubicBezTo>
                    <a:pt x="56" y="144"/>
                    <a:pt x="56" y="144"/>
                    <a:pt x="56" y="145"/>
                  </a:cubicBezTo>
                  <a:cubicBezTo>
                    <a:pt x="57" y="145"/>
                    <a:pt x="57" y="145"/>
                    <a:pt x="57" y="145"/>
                  </a:cubicBezTo>
                  <a:cubicBezTo>
                    <a:pt x="56" y="146"/>
                    <a:pt x="56" y="146"/>
                    <a:pt x="56" y="146"/>
                  </a:cubicBezTo>
                  <a:cubicBezTo>
                    <a:pt x="56" y="146"/>
                    <a:pt x="55" y="147"/>
                    <a:pt x="55" y="150"/>
                  </a:cubicBezTo>
                  <a:cubicBezTo>
                    <a:pt x="55" y="152"/>
                    <a:pt x="55" y="154"/>
                    <a:pt x="55" y="156"/>
                  </a:cubicBezTo>
                  <a:cubicBezTo>
                    <a:pt x="56" y="158"/>
                    <a:pt x="56" y="158"/>
                    <a:pt x="56" y="158"/>
                  </a:cubicBezTo>
                  <a:cubicBezTo>
                    <a:pt x="55" y="158"/>
                    <a:pt x="55" y="158"/>
                    <a:pt x="55" y="158"/>
                  </a:cubicBezTo>
                  <a:cubicBezTo>
                    <a:pt x="56" y="164"/>
                    <a:pt x="57" y="170"/>
                    <a:pt x="57" y="172"/>
                  </a:cubicBezTo>
                  <a:cubicBezTo>
                    <a:pt x="57" y="172"/>
                    <a:pt x="57" y="172"/>
                    <a:pt x="57" y="172"/>
                  </a:cubicBezTo>
                  <a:cubicBezTo>
                    <a:pt x="64" y="183"/>
                    <a:pt x="64" y="183"/>
                    <a:pt x="64" y="183"/>
                  </a:cubicBezTo>
                  <a:cubicBezTo>
                    <a:pt x="76" y="202"/>
                    <a:pt x="76" y="202"/>
                    <a:pt x="76" y="202"/>
                  </a:cubicBezTo>
                  <a:cubicBezTo>
                    <a:pt x="80" y="207"/>
                    <a:pt x="80" y="207"/>
                    <a:pt x="80" y="207"/>
                  </a:cubicBezTo>
                  <a:cubicBezTo>
                    <a:pt x="80" y="207"/>
                    <a:pt x="80" y="207"/>
                    <a:pt x="80" y="207"/>
                  </a:cubicBezTo>
                  <a:cubicBezTo>
                    <a:pt x="196" y="207"/>
                    <a:pt x="196" y="207"/>
                    <a:pt x="196" y="207"/>
                  </a:cubicBezTo>
                  <a:cubicBezTo>
                    <a:pt x="195" y="203"/>
                    <a:pt x="195" y="203"/>
                    <a:pt x="195" y="203"/>
                  </a:cubicBezTo>
                  <a:cubicBezTo>
                    <a:pt x="227" y="102"/>
                    <a:pt x="227" y="102"/>
                    <a:pt x="227" y="102"/>
                  </a:cubicBezTo>
                  <a:cubicBezTo>
                    <a:pt x="227" y="94"/>
                    <a:pt x="227" y="94"/>
                    <a:pt x="227" y="94"/>
                  </a:cubicBezTo>
                  <a:cubicBezTo>
                    <a:pt x="215" y="106"/>
                    <a:pt x="215" y="106"/>
                    <a:pt x="215" y="106"/>
                  </a:cubicBezTo>
                  <a:cubicBezTo>
                    <a:pt x="215" y="118"/>
                    <a:pt x="215" y="118"/>
                    <a:pt x="215" y="118"/>
                  </a:cubicBezTo>
                  <a:cubicBezTo>
                    <a:pt x="207" y="118"/>
                    <a:pt x="207" y="118"/>
                    <a:pt x="207" y="118"/>
                  </a:cubicBezTo>
                  <a:cubicBezTo>
                    <a:pt x="192" y="133"/>
                    <a:pt x="192" y="133"/>
                    <a:pt x="192" y="133"/>
                  </a:cubicBezTo>
                  <a:cubicBezTo>
                    <a:pt x="192" y="129"/>
                    <a:pt x="192" y="129"/>
                    <a:pt x="192" y="129"/>
                  </a:cubicBezTo>
                  <a:cubicBezTo>
                    <a:pt x="198" y="119"/>
                    <a:pt x="198" y="119"/>
                    <a:pt x="198" y="119"/>
                  </a:cubicBezTo>
                  <a:cubicBezTo>
                    <a:pt x="198" y="118"/>
                    <a:pt x="198" y="118"/>
                    <a:pt x="198" y="118"/>
                  </a:cubicBezTo>
                  <a:cubicBezTo>
                    <a:pt x="198" y="116"/>
                    <a:pt x="198" y="114"/>
                    <a:pt x="197" y="112"/>
                  </a:cubicBezTo>
                  <a:cubicBezTo>
                    <a:pt x="196" y="109"/>
                    <a:pt x="196" y="106"/>
                    <a:pt x="196" y="104"/>
                  </a:cubicBezTo>
                  <a:cubicBezTo>
                    <a:pt x="197" y="100"/>
                    <a:pt x="197" y="95"/>
                    <a:pt x="196" y="91"/>
                  </a:cubicBezTo>
                  <a:cubicBezTo>
                    <a:pt x="196" y="90"/>
                    <a:pt x="196" y="90"/>
                    <a:pt x="196" y="90"/>
                  </a:cubicBezTo>
                  <a:cubicBezTo>
                    <a:pt x="197" y="89"/>
                    <a:pt x="197" y="89"/>
                    <a:pt x="197" y="89"/>
                  </a:cubicBezTo>
                  <a:cubicBezTo>
                    <a:pt x="195" y="87"/>
                    <a:pt x="195" y="87"/>
                    <a:pt x="195" y="87"/>
                  </a:cubicBezTo>
                  <a:cubicBezTo>
                    <a:pt x="193" y="83"/>
                    <a:pt x="193" y="83"/>
                    <a:pt x="193" y="82"/>
                  </a:cubicBezTo>
                  <a:cubicBezTo>
                    <a:pt x="192" y="82"/>
                    <a:pt x="192" y="81"/>
                    <a:pt x="191" y="80"/>
                  </a:cubicBezTo>
                  <a:cubicBezTo>
                    <a:pt x="187" y="76"/>
                    <a:pt x="181" y="69"/>
                    <a:pt x="180" y="68"/>
                  </a:cubicBezTo>
                  <a:cubicBezTo>
                    <a:pt x="180" y="67"/>
                    <a:pt x="183" y="64"/>
                    <a:pt x="183" y="63"/>
                  </a:cubicBezTo>
                  <a:cubicBezTo>
                    <a:pt x="182" y="62"/>
                    <a:pt x="181" y="61"/>
                    <a:pt x="179" y="61"/>
                  </a:cubicBezTo>
                  <a:cubicBezTo>
                    <a:pt x="148" y="61"/>
                    <a:pt x="148" y="61"/>
                    <a:pt x="148" y="61"/>
                  </a:cubicBezTo>
                  <a:cubicBezTo>
                    <a:pt x="148" y="50"/>
                    <a:pt x="148" y="50"/>
                    <a:pt x="148" y="50"/>
                  </a:cubicBezTo>
                  <a:cubicBezTo>
                    <a:pt x="149" y="49"/>
                    <a:pt x="148" y="47"/>
                    <a:pt x="144" y="46"/>
                  </a:cubicBezTo>
                  <a:cubicBezTo>
                    <a:pt x="142" y="45"/>
                    <a:pt x="141" y="45"/>
                    <a:pt x="141" y="45"/>
                  </a:cubicBezTo>
                  <a:cubicBezTo>
                    <a:pt x="140" y="45"/>
                    <a:pt x="140" y="45"/>
                    <a:pt x="140" y="45"/>
                  </a:cubicBezTo>
                  <a:cubicBezTo>
                    <a:pt x="140" y="45"/>
                    <a:pt x="140" y="45"/>
                    <a:pt x="140" y="45"/>
                  </a:cubicBezTo>
                  <a:cubicBezTo>
                    <a:pt x="140" y="45"/>
                    <a:pt x="140" y="45"/>
                    <a:pt x="140" y="45"/>
                  </a:cubicBezTo>
                  <a:cubicBezTo>
                    <a:pt x="140" y="45"/>
                    <a:pt x="140" y="45"/>
                    <a:pt x="140" y="45"/>
                  </a:cubicBezTo>
                  <a:cubicBezTo>
                    <a:pt x="140" y="44"/>
                    <a:pt x="140" y="44"/>
                    <a:pt x="140" y="44"/>
                  </a:cubicBezTo>
                  <a:cubicBezTo>
                    <a:pt x="139" y="44"/>
                    <a:pt x="139" y="44"/>
                    <a:pt x="138" y="44"/>
                  </a:cubicBezTo>
                  <a:cubicBezTo>
                    <a:pt x="137" y="43"/>
                    <a:pt x="135" y="43"/>
                    <a:pt x="132" y="43"/>
                  </a:cubicBezTo>
                  <a:cubicBezTo>
                    <a:pt x="127" y="43"/>
                    <a:pt x="123" y="44"/>
                    <a:pt x="123" y="44"/>
                  </a:cubicBezTo>
                  <a:cubicBezTo>
                    <a:pt x="117" y="43"/>
                    <a:pt x="117" y="43"/>
                    <a:pt x="117" y="43"/>
                  </a:cubicBezTo>
                  <a:cubicBezTo>
                    <a:pt x="109" y="39"/>
                    <a:pt x="109" y="39"/>
                    <a:pt x="109" y="39"/>
                  </a:cubicBezTo>
                  <a:cubicBezTo>
                    <a:pt x="106" y="39"/>
                    <a:pt x="106" y="39"/>
                    <a:pt x="106" y="39"/>
                  </a:cubicBezTo>
                  <a:cubicBezTo>
                    <a:pt x="100" y="29"/>
                    <a:pt x="100" y="29"/>
                    <a:pt x="100" y="29"/>
                  </a:cubicBezTo>
                  <a:cubicBezTo>
                    <a:pt x="100" y="20"/>
                    <a:pt x="100" y="20"/>
                    <a:pt x="100" y="20"/>
                  </a:cubicBezTo>
                  <a:cubicBezTo>
                    <a:pt x="82" y="20"/>
                    <a:pt x="82" y="20"/>
                    <a:pt x="82" y="20"/>
                  </a:cubicBezTo>
                  <a:cubicBezTo>
                    <a:pt x="82" y="24"/>
                    <a:pt x="82" y="24"/>
                    <a:pt x="82" y="24"/>
                  </a:cubicBezTo>
                  <a:cubicBezTo>
                    <a:pt x="78" y="20"/>
                    <a:pt x="78" y="20"/>
                    <a:pt x="78" y="20"/>
                  </a:cubicBezTo>
                  <a:cubicBezTo>
                    <a:pt x="82" y="12"/>
                    <a:pt x="82" y="12"/>
                    <a:pt x="82" y="12"/>
                  </a:cubicBezTo>
                  <a:cubicBezTo>
                    <a:pt x="82" y="4"/>
                    <a:pt x="82" y="4"/>
                    <a:pt x="82" y="4"/>
                  </a:cubicBezTo>
                  <a:cubicBezTo>
                    <a:pt x="78" y="0"/>
                    <a:pt x="78" y="0"/>
                    <a:pt x="78" y="0"/>
                  </a:cubicBezTo>
                  <a:cubicBezTo>
                    <a:pt x="51" y="20"/>
                    <a:pt x="51" y="20"/>
                    <a:pt x="51" y="20"/>
                  </a:cubicBezTo>
                  <a:cubicBezTo>
                    <a:pt x="43" y="20"/>
                    <a:pt x="43" y="20"/>
                    <a:pt x="43" y="20"/>
                  </a:cubicBezTo>
                  <a:cubicBezTo>
                    <a:pt x="35" y="20"/>
                    <a:pt x="35" y="20"/>
                    <a:pt x="35" y="20"/>
                  </a:cubicBezTo>
                  <a:cubicBezTo>
                    <a:pt x="32" y="16"/>
                    <a:pt x="32" y="16"/>
                    <a:pt x="32" y="16"/>
                  </a:cubicBezTo>
                  <a:cubicBezTo>
                    <a:pt x="30" y="16"/>
                    <a:pt x="27" y="15"/>
                    <a:pt x="24" y="15"/>
                  </a:cubicBezTo>
                  <a:cubicBezTo>
                    <a:pt x="23" y="15"/>
                    <a:pt x="22" y="15"/>
                    <a:pt x="21" y="15"/>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5" name="West Virginia">
              <a:extLst>
                <a:ext uri="{FF2B5EF4-FFF2-40B4-BE49-F238E27FC236}">
                  <a16:creationId xmlns:a16="http://schemas.microsoft.com/office/drawing/2014/main" id="{99B3A70A-70BA-4BBF-935A-F818C4191FEF}"/>
                </a:ext>
              </a:extLst>
            </p:cNvPr>
            <p:cNvSpPr>
              <a:spLocks/>
            </p:cNvSpPr>
            <p:nvPr/>
          </p:nvSpPr>
          <p:spPr bwMode="auto">
            <a:xfrm>
              <a:off x="8530122" y="2666428"/>
              <a:ext cx="785760" cy="578453"/>
            </a:xfrm>
            <a:custGeom>
              <a:avLst/>
              <a:gdLst>
                <a:gd name="T0" fmla="*/ 79 w 199"/>
                <a:gd name="T1" fmla="*/ 0 h 146"/>
                <a:gd name="T2" fmla="*/ 74 w 199"/>
                <a:gd name="T3" fmla="*/ 17 h 146"/>
                <a:gd name="T4" fmla="*/ 74 w 199"/>
                <a:gd name="T5" fmla="*/ 29 h 146"/>
                <a:gd name="T6" fmla="*/ 74 w 199"/>
                <a:gd name="T7" fmla="*/ 41 h 146"/>
                <a:gd name="T8" fmla="*/ 69 w 199"/>
                <a:gd name="T9" fmla="*/ 53 h 146"/>
                <a:gd name="T10" fmla="*/ 59 w 199"/>
                <a:gd name="T11" fmla="*/ 64 h 146"/>
                <a:gd name="T12" fmla="*/ 49 w 199"/>
                <a:gd name="T13" fmla="*/ 71 h 146"/>
                <a:gd name="T14" fmla="*/ 44 w 199"/>
                <a:gd name="T15" fmla="*/ 75 h 146"/>
                <a:gd name="T16" fmla="*/ 36 w 199"/>
                <a:gd name="T17" fmla="*/ 80 h 146"/>
                <a:gd name="T18" fmla="*/ 20 w 199"/>
                <a:gd name="T19" fmla="*/ 87 h 146"/>
                <a:gd name="T20" fmla="*/ 4 w 199"/>
                <a:gd name="T21" fmla="*/ 100 h 146"/>
                <a:gd name="T22" fmla="*/ 4 w 199"/>
                <a:gd name="T23" fmla="*/ 103 h 146"/>
                <a:gd name="T24" fmla="*/ 2 w 199"/>
                <a:gd name="T25" fmla="*/ 109 h 146"/>
                <a:gd name="T26" fmla="*/ 0 w 199"/>
                <a:gd name="T27" fmla="*/ 122 h 146"/>
                <a:gd name="T28" fmla="*/ 1 w 199"/>
                <a:gd name="T29" fmla="*/ 129 h 146"/>
                <a:gd name="T30" fmla="*/ 5 w 199"/>
                <a:gd name="T31" fmla="*/ 133 h 146"/>
                <a:gd name="T32" fmla="*/ 11 w 199"/>
                <a:gd name="T33" fmla="*/ 138 h 146"/>
                <a:gd name="T34" fmla="*/ 13 w 199"/>
                <a:gd name="T35" fmla="*/ 137 h 146"/>
                <a:gd name="T36" fmla="*/ 16 w 199"/>
                <a:gd name="T37" fmla="*/ 141 h 146"/>
                <a:gd name="T38" fmla="*/ 18 w 199"/>
                <a:gd name="T39" fmla="*/ 144 h 146"/>
                <a:gd name="T40" fmla="*/ 20 w 199"/>
                <a:gd name="T41" fmla="*/ 144 h 146"/>
                <a:gd name="T42" fmla="*/ 23 w 199"/>
                <a:gd name="T43" fmla="*/ 144 h 146"/>
                <a:gd name="T44" fmla="*/ 26 w 199"/>
                <a:gd name="T45" fmla="*/ 144 h 146"/>
                <a:gd name="T46" fmla="*/ 30 w 199"/>
                <a:gd name="T47" fmla="*/ 144 h 146"/>
                <a:gd name="T48" fmla="*/ 33 w 199"/>
                <a:gd name="T49" fmla="*/ 144 h 146"/>
                <a:gd name="T50" fmla="*/ 37 w 199"/>
                <a:gd name="T51" fmla="*/ 144 h 146"/>
                <a:gd name="T52" fmla="*/ 41 w 199"/>
                <a:gd name="T53" fmla="*/ 145 h 146"/>
                <a:gd name="T54" fmla="*/ 46 w 199"/>
                <a:gd name="T55" fmla="*/ 145 h 146"/>
                <a:gd name="T56" fmla="*/ 47 w 199"/>
                <a:gd name="T57" fmla="*/ 145 h 146"/>
                <a:gd name="T58" fmla="*/ 50 w 199"/>
                <a:gd name="T59" fmla="*/ 145 h 146"/>
                <a:gd name="T60" fmla="*/ 55 w 199"/>
                <a:gd name="T61" fmla="*/ 145 h 146"/>
                <a:gd name="T62" fmla="*/ 58 w 199"/>
                <a:gd name="T63" fmla="*/ 146 h 146"/>
                <a:gd name="T64" fmla="*/ 59 w 199"/>
                <a:gd name="T65" fmla="*/ 146 h 146"/>
                <a:gd name="T66" fmla="*/ 64 w 199"/>
                <a:gd name="T67" fmla="*/ 146 h 146"/>
                <a:gd name="T68" fmla="*/ 70 w 199"/>
                <a:gd name="T69" fmla="*/ 144 h 146"/>
                <a:gd name="T70" fmla="*/ 104 w 199"/>
                <a:gd name="T71" fmla="*/ 142 h 146"/>
                <a:gd name="T72" fmla="*/ 108 w 199"/>
                <a:gd name="T73" fmla="*/ 133 h 146"/>
                <a:gd name="T74" fmla="*/ 114 w 199"/>
                <a:gd name="T75" fmla="*/ 128 h 146"/>
                <a:gd name="T76" fmla="*/ 114 w 199"/>
                <a:gd name="T77" fmla="*/ 128 h 146"/>
                <a:gd name="T78" fmla="*/ 117 w 199"/>
                <a:gd name="T79" fmla="*/ 126 h 146"/>
                <a:gd name="T80" fmla="*/ 115 w 199"/>
                <a:gd name="T81" fmla="*/ 126 h 146"/>
                <a:gd name="T82" fmla="*/ 116 w 199"/>
                <a:gd name="T83" fmla="*/ 124 h 146"/>
                <a:gd name="T84" fmla="*/ 120 w 199"/>
                <a:gd name="T85" fmla="*/ 118 h 146"/>
                <a:gd name="T86" fmla="*/ 128 w 199"/>
                <a:gd name="T87" fmla="*/ 106 h 146"/>
                <a:gd name="T88" fmla="*/ 136 w 199"/>
                <a:gd name="T89" fmla="*/ 104 h 146"/>
                <a:gd name="T90" fmla="*/ 143 w 199"/>
                <a:gd name="T91" fmla="*/ 91 h 146"/>
                <a:gd name="T92" fmla="*/ 151 w 199"/>
                <a:gd name="T93" fmla="*/ 88 h 146"/>
                <a:gd name="T94" fmla="*/ 160 w 199"/>
                <a:gd name="T95" fmla="*/ 77 h 146"/>
                <a:gd name="T96" fmla="*/ 166 w 199"/>
                <a:gd name="T97" fmla="*/ 72 h 146"/>
                <a:gd name="T98" fmla="*/ 174 w 199"/>
                <a:gd name="T99" fmla="*/ 70 h 146"/>
                <a:gd name="T100" fmla="*/ 183 w 199"/>
                <a:gd name="T101" fmla="*/ 74 h 146"/>
                <a:gd name="T102" fmla="*/ 186 w 199"/>
                <a:gd name="T103" fmla="*/ 67 h 146"/>
                <a:gd name="T104" fmla="*/ 195 w 199"/>
                <a:gd name="T105" fmla="*/ 67 h 146"/>
                <a:gd name="T106" fmla="*/ 196 w 199"/>
                <a:gd name="T107" fmla="*/ 65 h 146"/>
                <a:gd name="T108" fmla="*/ 199 w 199"/>
                <a:gd name="T109" fmla="*/ 62 h 146"/>
                <a:gd name="T110" fmla="*/ 192 w 199"/>
                <a:gd name="T111" fmla="*/ 60 h 146"/>
                <a:gd name="T112" fmla="*/ 157 w 199"/>
                <a:gd name="T113" fmla="*/ 61 h 146"/>
                <a:gd name="T114" fmla="*/ 140 w 199"/>
                <a:gd name="T115" fmla="*/ 60 h 146"/>
                <a:gd name="T116" fmla="*/ 129 w 199"/>
                <a:gd name="T117" fmla="*/ 62 h 146"/>
                <a:gd name="T118" fmla="*/ 117 w 199"/>
                <a:gd name="T119" fmla="*/ 66 h 146"/>
                <a:gd name="T120" fmla="*/ 81 w 199"/>
                <a:gd name="T121" fmla="*/ 5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9" h="146">
                  <a:moveTo>
                    <a:pt x="81" y="0"/>
                  </a:moveTo>
                  <a:cubicBezTo>
                    <a:pt x="79" y="0"/>
                    <a:pt x="79" y="0"/>
                    <a:pt x="79" y="0"/>
                  </a:cubicBezTo>
                  <a:cubicBezTo>
                    <a:pt x="74" y="13"/>
                    <a:pt x="74" y="13"/>
                    <a:pt x="74" y="13"/>
                  </a:cubicBezTo>
                  <a:cubicBezTo>
                    <a:pt x="74" y="17"/>
                    <a:pt x="74" y="17"/>
                    <a:pt x="74" y="17"/>
                  </a:cubicBezTo>
                  <a:cubicBezTo>
                    <a:pt x="74" y="19"/>
                    <a:pt x="75" y="22"/>
                    <a:pt x="74" y="24"/>
                  </a:cubicBezTo>
                  <a:cubicBezTo>
                    <a:pt x="74" y="26"/>
                    <a:pt x="74" y="27"/>
                    <a:pt x="74" y="29"/>
                  </a:cubicBezTo>
                  <a:cubicBezTo>
                    <a:pt x="74" y="30"/>
                    <a:pt x="74" y="31"/>
                    <a:pt x="74" y="33"/>
                  </a:cubicBezTo>
                  <a:cubicBezTo>
                    <a:pt x="74" y="41"/>
                    <a:pt x="74" y="41"/>
                    <a:pt x="74" y="41"/>
                  </a:cubicBezTo>
                  <a:cubicBezTo>
                    <a:pt x="69" y="41"/>
                    <a:pt x="69" y="41"/>
                    <a:pt x="69" y="41"/>
                  </a:cubicBezTo>
                  <a:cubicBezTo>
                    <a:pt x="69" y="53"/>
                    <a:pt x="69" y="53"/>
                    <a:pt x="69" y="53"/>
                  </a:cubicBezTo>
                  <a:cubicBezTo>
                    <a:pt x="65" y="57"/>
                    <a:pt x="65" y="57"/>
                    <a:pt x="65" y="57"/>
                  </a:cubicBezTo>
                  <a:cubicBezTo>
                    <a:pt x="59" y="64"/>
                    <a:pt x="59" y="64"/>
                    <a:pt x="59" y="64"/>
                  </a:cubicBezTo>
                  <a:cubicBezTo>
                    <a:pt x="54" y="64"/>
                    <a:pt x="54" y="64"/>
                    <a:pt x="54" y="64"/>
                  </a:cubicBezTo>
                  <a:cubicBezTo>
                    <a:pt x="49" y="71"/>
                    <a:pt x="49" y="71"/>
                    <a:pt x="49" y="71"/>
                  </a:cubicBezTo>
                  <a:cubicBezTo>
                    <a:pt x="47" y="74"/>
                    <a:pt x="47" y="74"/>
                    <a:pt x="47" y="74"/>
                  </a:cubicBezTo>
                  <a:cubicBezTo>
                    <a:pt x="46" y="75"/>
                    <a:pt x="45" y="75"/>
                    <a:pt x="44" y="75"/>
                  </a:cubicBezTo>
                  <a:cubicBezTo>
                    <a:pt x="43" y="74"/>
                    <a:pt x="43" y="74"/>
                    <a:pt x="43" y="74"/>
                  </a:cubicBezTo>
                  <a:cubicBezTo>
                    <a:pt x="36" y="80"/>
                    <a:pt x="36" y="80"/>
                    <a:pt x="36" y="80"/>
                  </a:cubicBezTo>
                  <a:cubicBezTo>
                    <a:pt x="36" y="80"/>
                    <a:pt x="29" y="83"/>
                    <a:pt x="23" y="85"/>
                  </a:cubicBezTo>
                  <a:cubicBezTo>
                    <a:pt x="20" y="85"/>
                    <a:pt x="20" y="86"/>
                    <a:pt x="20" y="87"/>
                  </a:cubicBezTo>
                  <a:cubicBezTo>
                    <a:pt x="21" y="89"/>
                    <a:pt x="20" y="91"/>
                    <a:pt x="18" y="92"/>
                  </a:cubicBezTo>
                  <a:cubicBezTo>
                    <a:pt x="13" y="95"/>
                    <a:pt x="5" y="100"/>
                    <a:pt x="4" y="100"/>
                  </a:cubicBezTo>
                  <a:cubicBezTo>
                    <a:pt x="4" y="102"/>
                    <a:pt x="4" y="102"/>
                    <a:pt x="4" y="102"/>
                  </a:cubicBezTo>
                  <a:cubicBezTo>
                    <a:pt x="4" y="103"/>
                    <a:pt x="4" y="103"/>
                    <a:pt x="4" y="103"/>
                  </a:cubicBezTo>
                  <a:cubicBezTo>
                    <a:pt x="4" y="105"/>
                    <a:pt x="4" y="105"/>
                    <a:pt x="4" y="105"/>
                  </a:cubicBezTo>
                  <a:cubicBezTo>
                    <a:pt x="2" y="109"/>
                    <a:pt x="2" y="109"/>
                    <a:pt x="2" y="109"/>
                  </a:cubicBezTo>
                  <a:cubicBezTo>
                    <a:pt x="1" y="112"/>
                    <a:pt x="1" y="114"/>
                    <a:pt x="1" y="115"/>
                  </a:cubicBezTo>
                  <a:cubicBezTo>
                    <a:pt x="1" y="117"/>
                    <a:pt x="0" y="120"/>
                    <a:pt x="0" y="122"/>
                  </a:cubicBezTo>
                  <a:cubicBezTo>
                    <a:pt x="0" y="123"/>
                    <a:pt x="0" y="123"/>
                    <a:pt x="0" y="124"/>
                  </a:cubicBezTo>
                  <a:cubicBezTo>
                    <a:pt x="1" y="129"/>
                    <a:pt x="1" y="129"/>
                    <a:pt x="1" y="129"/>
                  </a:cubicBezTo>
                  <a:cubicBezTo>
                    <a:pt x="2" y="131"/>
                    <a:pt x="2" y="131"/>
                    <a:pt x="2" y="131"/>
                  </a:cubicBezTo>
                  <a:cubicBezTo>
                    <a:pt x="3" y="132"/>
                    <a:pt x="4" y="132"/>
                    <a:pt x="5" y="133"/>
                  </a:cubicBezTo>
                  <a:cubicBezTo>
                    <a:pt x="6" y="134"/>
                    <a:pt x="7" y="135"/>
                    <a:pt x="9" y="137"/>
                  </a:cubicBezTo>
                  <a:cubicBezTo>
                    <a:pt x="9" y="138"/>
                    <a:pt x="10" y="138"/>
                    <a:pt x="11" y="138"/>
                  </a:cubicBezTo>
                  <a:cubicBezTo>
                    <a:pt x="11" y="138"/>
                    <a:pt x="11" y="138"/>
                    <a:pt x="12" y="138"/>
                  </a:cubicBezTo>
                  <a:cubicBezTo>
                    <a:pt x="13" y="137"/>
                    <a:pt x="13" y="137"/>
                    <a:pt x="13" y="137"/>
                  </a:cubicBezTo>
                  <a:cubicBezTo>
                    <a:pt x="14" y="138"/>
                    <a:pt x="14" y="138"/>
                    <a:pt x="14" y="138"/>
                  </a:cubicBezTo>
                  <a:cubicBezTo>
                    <a:pt x="14" y="139"/>
                    <a:pt x="15" y="140"/>
                    <a:pt x="16" y="141"/>
                  </a:cubicBezTo>
                  <a:cubicBezTo>
                    <a:pt x="17" y="142"/>
                    <a:pt x="18" y="143"/>
                    <a:pt x="18" y="144"/>
                  </a:cubicBezTo>
                  <a:cubicBezTo>
                    <a:pt x="18" y="144"/>
                    <a:pt x="18" y="144"/>
                    <a:pt x="18" y="144"/>
                  </a:cubicBezTo>
                  <a:cubicBezTo>
                    <a:pt x="19" y="144"/>
                    <a:pt x="19" y="144"/>
                    <a:pt x="19" y="144"/>
                  </a:cubicBezTo>
                  <a:cubicBezTo>
                    <a:pt x="20" y="144"/>
                    <a:pt x="20" y="144"/>
                    <a:pt x="20" y="144"/>
                  </a:cubicBezTo>
                  <a:cubicBezTo>
                    <a:pt x="21" y="144"/>
                    <a:pt x="21" y="144"/>
                    <a:pt x="22" y="144"/>
                  </a:cubicBezTo>
                  <a:cubicBezTo>
                    <a:pt x="22" y="144"/>
                    <a:pt x="22" y="144"/>
                    <a:pt x="23" y="144"/>
                  </a:cubicBezTo>
                  <a:cubicBezTo>
                    <a:pt x="23" y="144"/>
                    <a:pt x="23" y="144"/>
                    <a:pt x="23" y="144"/>
                  </a:cubicBezTo>
                  <a:cubicBezTo>
                    <a:pt x="24" y="144"/>
                    <a:pt x="25" y="144"/>
                    <a:pt x="26" y="144"/>
                  </a:cubicBezTo>
                  <a:cubicBezTo>
                    <a:pt x="27" y="144"/>
                    <a:pt x="28" y="144"/>
                    <a:pt x="29" y="144"/>
                  </a:cubicBezTo>
                  <a:cubicBezTo>
                    <a:pt x="30" y="144"/>
                    <a:pt x="30" y="144"/>
                    <a:pt x="30" y="144"/>
                  </a:cubicBezTo>
                  <a:cubicBezTo>
                    <a:pt x="31" y="145"/>
                    <a:pt x="31" y="145"/>
                    <a:pt x="31" y="145"/>
                  </a:cubicBezTo>
                  <a:cubicBezTo>
                    <a:pt x="32" y="145"/>
                    <a:pt x="33" y="145"/>
                    <a:pt x="33" y="144"/>
                  </a:cubicBezTo>
                  <a:cubicBezTo>
                    <a:pt x="34" y="144"/>
                    <a:pt x="35" y="144"/>
                    <a:pt x="35" y="144"/>
                  </a:cubicBezTo>
                  <a:cubicBezTo>
                    <a:pt x="36" y="144"/>
                    <a:pt x="36" y="144"/>
                    <a:pt x="37" y="144"/>
                  </a:cubicBezTo>
                  <a:cubicBezTo>
                    <a:pt x="37" y="145"/>
                    <a:pt x="38" y="145"/>
                    <a:pt x="39" y="145"/>
                  </a:cubicBezTo>
                  <a:cubicBezTo>
                    <a:pt x="40" y="145"/>
                    <a:pt x="41" y="145"/>
                    <a:pt x="41" y="145"/>
                  </a:cubicBezTo>
                  <a:cubicBezTo>
                    <a:pt x="42" y="145"/>
                    <a:pt x="43" y="145"/>
                    <a:pt x="44" y="145"/>
                  </a:cubicBezTo>
                  <a:cubicBezTo>
                    <a:pt x="45" y="145"/>
                    <a:pt x="45" y="145"/>
                    <a:pt x="46" y="145"/>
                  </a:cubicBezTo>
                  <a:cubicBezTo>
                    <a:pt x="46" y="145"/>
                    <a:pt x="46" y="145"/>
                    <a:pt x="47" y="145"/>
                  </a:cubicBezTo>
                  <a:cubicBezTo>
                    <a:pt x="47" y="145"/>
                    <a:pt x="47" y="145"/>
                    <a:pt x="47" y="145"/>
                  </a:cubicBezTo>
                  <a:cubicBezTo>
                    <a:pt x="48" y="145"/>
                    <a:pt x="49" y="145"/>
                    <a:pt x="50" y="145"/>
                  </a:cubicBezTo>
                  <a:cubicBezTo>
                    <a:pt x="50" y="145"/>
                    <a:pt x="50" y="145"/>
                    <a:pt x="50" y="145"/>
                  </a:cubicBezTo>
                  <a:cubicBezTo>
                    <a:pt x="50" y="145"/>
                    <a:pt x="50" y="145"/>
                    <a:pt x="50" y="145"/>
                  </a:cubicBezTo>
                  <a:cubicBezTo>
                    <a:pt x="55" y="145"/>
                    <a:pt x="55" y="145"/>
                    <a:pt x="55" y="145"/>
                  </a:cubicBezTo>
                  <a:cubicBezTo>
                    <a:pt x="55" y="145"/>
                    <a:pt x="55" y="145"/>
                    <a:pt x="55" y="145"/>
                  </a:cubicBezTo>
                  <a:cubicBezTo>
                    <a:pt x="56" y="145"/>
                    <a:pt x="57" y="145"/>
                    <a:pt x="58" y="146"/>
                  </a:cubicBezTo>
                  <a:cubicBezTo>
                    <a:pt x="58" y="146"/>
                    <a:pt x="58" y="146"/>
                    <a:pt x="58" y="146"/>
                  </a:cubicBezTo>
                  <a:cubicBezTo>
                    <a:pt x="59" y="146"/>
                    <a:pt x="59" y="146"/>
                    <a:pt x="59" y="146"/>
                  </a:cubicBezTo>
                  <a:cubicBezTo>
                    <a:pt x="60" y="146"/>
                    <a:pt x="61" y="146"/>
                    <a:pt x="62" y="146"/>
                  </a:cubicBezTo>
                  <a:cubicBezTo>
                    <a:pt x="63" y="146"/>
                    <a:pt x="64" y="146"/>
                    <a:pt x="64" y="146"/>
                  </a:cubicBezTo>
                  <a:cubicBezTo>
                    <a:pt x="64" y="146"/>
                    <a:pt x="64" y="146"/>
                    <a:pt x="64" y="146"/>
                  </a:cubicBezTo>
                  <a:cubicBezTo>
                    <a:pt x="67" y="146"/>
                    <a:pt x="70" y="145"/>
                    <a:pt x="70" y="144"/>
                  </a:cubicBezTo>
                  <a:cubicBezTo>
                    <a:pt x="81" y="142"/>
                    <a:pt x="81" y="142"/>
                    <a:pt x="81" y="142"/>
                  </a:cubicBezTo>
                  <a:cubicBezTo>
                    <a:pt x="104" y="142"/>
                    <a:pt x="104" y="142"/>
                    <a:pt x="104" y="142"/>
                  </a:cubicBezTo>
                  <a:cubicBezTo>
                    <a:pt x="104" y="138"/>
                    <a:pt x="104" y="138"/>
                    <a:pt x="104" y="138"/>
                  </a:cubicBezTo>
                  <a:cubicBezTo>
                    <a:pt x="104" y="137"/>
                    <a:pt x="108" y="135"/>
                    <a:pt x="108" y="133"/>
                  </a:cubicBezTo>
                  <a:cubicBezTo>
                    <a:pt x="109" y="132"/>
                    <a:pt x="110" y="130"/>
                    <a:pt x="111" y="127"/>
                  </a:cubicBezTo>
                  <a:cubicBezTo>
                    <a:pt x="112" y="127"/>
                    <a:pt x="113" y="128"/>
                    <a:pt x="114" y="128"/>
                  </a:cubicBezTo>
                  <a:cubicBezTo>
                    <a:pt x="114" y="128"/>
                    <a:pt x="114" y="128"/>
                    <a:pt x="114" y="128"/>
                  </a:cubicBezTo>
                  <a:cubicBezTo>
                    <a:pt x="114" y="128"/>
                    <a:pt x="114" y="128"/>
                    <a:pt x="114" y="128"/>
                  </a:cubicBezTo>
                  <a:cubicBezTo>
                    <a:pt x="115" y="128"/>
                    <a:pt x="115" y="128"/>
                    <a:pt x="115" y="128"/>
                  </a:cubicBezTo>
                  <a:cubicBezTo>
                    <a:pt x="117" y="126"/>
                    <a:pt x="117" y="126"/>
                    <a:pt x="117" y="126"/>
                  </a:cubicBezTo>
                  <a:cubicBezTo>
                    <a:pt x="115" y="126"/>
                    <a:pt x="115" y="126"/>
                    <a:pt x="115" y="126"/>
                  </a:cubicBezTo>
                  <a:cubicBezTo>
                    <a:pt x="115" y="126"/>
                    <a:pt x="115" y="126"/>
                    <a:pt x="115" y="126"/>
                  </a:cubicBezTo>
                  <a:cubicBezTo>
                    <a:pt x="115" y="125"/>
                    <a:pt x="115" y="125"/>
                    <a:pt x="115" y="125"/>
                  </a:cubicBezTo>
                  <a:cubicBezTo>
                    <a:pt x="116" y="124"/>
                    <a:pt x="116" y="124"/>
                    <a:pt x="116" y="124"/>
                  </a:cubicBezTo>
                  <a:cubicBezTo>
                    <a:pt x="118" y="121"/>
                    <a:pt x="119" y="120"/>
                    <a:pt x="119" y="120"/>
                  </a:cubicBezTo>
                  <a:cubicBezTo>
                    <a:pt x="119" y="120"/>
                    <a:pt x="119" y="120"/>
                    <a:pt x="120" y="118"/>
                  </a:cubicBezTo>
                  <a:cubicBezTo>
                    <a:pt x="122" y="116"/>
                    <a:pt x="121" y="110"/>
                    <a:pt x="120" y="109"/>
                  </a:cubicBezTo>
                  <a:cubicBezTo>
                    <a:pt x="128" y="106"/>
                    <a:pt x="128" y="106"/>
                    <a:pt x="128" y="106"/>
                  </a:cubicBezTo>
                  <a:cubicBezTo>
                    <a:pt x="137" y="106"/>
                    <a:pt x="137" y="106"/>
                    <a:pt x="137" y="106"/>
                  </a:cubicBezTo>
                  <a:cubicBezTo>
                    <a:pt x="136" y="104"/>
                    <a:pt x="136" y="104"/>
                    <a:pt x="136" y="104"/>
                  </a:cubicBezTo>
                  <a:cubicBezTo>
                    <a:pt x="135" y="103"/>
                    <a:pt x="135" y="101"/>
                    <a:pt x="137" y="99"/>
                  </a:cubicBezTo>
                  <a:cubicBezTo>
                    <a:pt x="139" y="97"/>
                    <a:pt x="142" y="92"/>
                    <a:pt x="143" y="91"/>
                  </a:cubicBezTo>
                  <a:cubicBezTo>
                    <a:pt x="147" y="91"/>
                    <a:pt x="147" y="91"/>
                    <a:pt x="147" y="91"/>
                  </a:cubicBezTo>
                  <a:cubicBezTo>
                    <a:pt x="151" y="88"/>
                    <a:pt x="151" y="88"/>
                    <a:pt x="151" y="88"/>
                  </a:cubicBezTo>
                  <a:cubicBezTo>
                    <a:pt x="155" y="82"/>
                    <a:pt x="155" y="82"/>
                    <a:pt x="155" y="82"/>
                  </a:cubicBezTo>
                  <a:cubicBezTo>
                    <a:pt x="158" y="79"/>
                    <a:pt x="159" y="77"/>
                    <a:pt x="160" y="77"/>
                  </a:cubicBezTo>
                  <a:cubicBezTo>
                    <a:pt x="162" y="77"/>
                    <a:pt x="162" y="77"/>
                    <a:pt x="162" y="77"/>
                  </a:cubicBezTo>
                  <a:cubicBezTo>
                    <a:pt x="166" y="72"/>
                    <a:pt x="166" y="72"/>
                    <a:pt x="166" y="72"/>
                  </a:cubicBezTo>
                  <a:cubicBezTo>
                    <a:pt x="166" y="67"/>
                    <a:pt x="166" y="67"/>
                    <a:pt x="166" y="67"/>
                  </a:cubicBezTo>
                  <a:cubicBezTo>
                    <a:pt x="174" y="70"/>
                    <a:pt x="174" y="70"/>
                    <a:pt x="174" y="70"/>
                  </a:cubicBezTo>
                  <a:cubicBezTo>
                    <a:pt x="178" y="71"/>
                    <a:pt x="178" y="71"/>
                    <a:pt x="178" y="71"/>
                  </a:cubicBezTo>
                  <a:cubicBezTo>
                    <a:pt x="183" y="74"/>
                    <a:pt x="183" y="74"/>
                    <a:pt x="183" y="74"/>
                  </a:cubicBezTo>
                  <a:cubicBezTo>
                    <a:pt x="186" y="71"/>
                    <a:pt x="186" y="71"/>
                    <a:pt x="186" y="71"/>
                  </a:cubicBezTo>
                  <a:cubicBezTo>
                    <a:pt x="186" y="67"/>
                    <a:pt x="186" y="67"/>
                    <a:pt x="186" y="67"/>
                  </a:cubicBezTo>
                  <a:cubicBezTo>
                    <a:pt x="194" y="67"/>
                    <a:pt x="194" y="67"/>
                    <a:pt x="194" y="67"/>
                  </a:cubicBezTo>
                  <a:cubicBezTo>
                    <a:pt x="195" y="67"/>
                    <a:pt x="195" y="67"/>
                    <a:pt x="195" y="67"/>
                  </a:cubicBezTo>
                  <a:cubicBezTo>
                    <a:pt x="196" y="66"/>
                    <a:pt x="196" y="66"/>
                    <a:pt x="196" y="66"/>
                  </a:cubicBezTo>
                  <a:cubicBezTo>
                    <a:pt x="196" y="65"/>
                    <a:pt x="196" y="65"/>
                    <a:pt x="196" y="65"/>
                  </a:cubicBezTo>
                  <a:cubicBezTo>
                    <a:pt x="196" y="65"/>
                    <a:pt x="196" y="65"/>
                    <a:pt x="196" y="65"/>
                  </a:cubicBezTo>
                  <a:cubicBezTo>
                    <a:pt x="199" y="63"/>
                    <a:pt x="199" y="62"/>
                    <a:pt x="199" y="62"/>
                  </a:cubicBezTo>
                  <a:cubicBezTo>
                    <a:pt x="199" y="62"/>
                    <a:pt x="199" y="62"/>
                    <a:pt x="199" y="62"/>
                  </a:cubicBezTo>
                  <a:cubicBezTo>
                    <a:pt x="196" y="61"/>
                    <a:pt x="193" y="60"/>
                    <a:pt x="192" y="60"/>
                  </a:cubicBezTo>
                  <a:cubicBezTo>
                    <a:pt x="179" y="58"/>
                    <a:pt x="179" y="58"/>
                    <a:pt x="179" y="58"/>
                  </a:cubicBezTo>
                  <a:cubicBezTo>
                    <a:pt x="157" y="61"/>
                    <a:pt x="157" y="61"/>
                    <a:pt x="157" y="61"/>
                  </a:cubicBezTo>
                  <a:cubicBezTo>
                    <a:pt x="149" y="61"/>
                    <a:pt x="149" y="61"/>
                    <a:pt x="149" y="61"/>
                  </a:cubicBezTo>
                  <a:cubicBezTo>
                    <a:pt x="140" y="60"/>
                    <a:pt x="140" y="60"/>
                    <a:pt x="140" y="60"/>
                  </a:cubicBezTo>
                  <a:cubicBezTo>
                    <a:pt x="134" y="60"/>
                    <a:pt x="134" y="60"/>
                    <a:pt x="134" y="60"/>
                  </a:cubicBezTo>
                  <a:cubicBezTo>
                    <a:pt x="129" y="62"/>
                    <a:pt x="129" y="62"/>
                    <a:pt x="129" y="62"/>
                  </a:cubicBezTo>
                  <a:cubicBezTo>
                    <a:pt x="129" y="62"/>
                    <a:pt x="125" y="64"/>
                    <a:pt x="119" y="66"/>
                  </a:cubicBezTo>
                  <a:cubicBezTo>
                    <a:pt x="117" y="66"/>
                    <a:pt x="117" y="66"/>
                    <a:pt x="117" y="66"/>
                  </a:cubicBezTo>
                  <a:cubicBezTo>
                    <a:pt x="117" y="55"/>
                    <a:pt x="117" y="55"/>
                    <a:pt x="117" y="55"/>
                  </a:cubicBezTo>
                  <a:cubicBezTo>
                    <a:pt x="81" y="55"/>
                    <a:pt x="81" y="55"/>
                    <a:pt x="81" y="55"/>
                  </a:cubicBezTo>
                  <a:lnTo>
                    <a:pt x="81"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6" name="Washington">
              <a:extLst>
                <a:ext uri="{FF2B5EF4-FFF2-40B4-BE49-F238E27FC236}">
                  <a16:creationId xmlns:a16="http://schemas.microsoft.com/office/drawing/2014/main" id="{6ECA30F3-CC1E-4E89-8C2A-2202490DB7DD}"/>
                </a:ext>
              </a:extLst>
            </p:cNvPr>
            <p:cNvSpPr>
              <a:spLocks/>
            </p:cNvSpPr>
            <p:nvPr/>
          </p:nvSpPr>
          <p:spPr bwMode="auto">
            <a:xfrm>
              <a:off x="2083550" y="885931"/>
              <a:ext cx="1181983" cy="645326"/>
            </a:xfrm>
            <a:custGeom>
              <a:avLst/>
              <a:gdLst>
                <a:gd name="T0" fmla="*/ 79 w 299"/>
                <a:gd name="T1" fmla="*/ 152 h 163"/>
                <a:gd name="T2" fmla="*/ 79 w 299"/>
                <a:gd name="T3" fmla="*/ 163 h 163"/>
                <a:gd name="T4" fmla="*/ 205 w 299"/>
                <a:gd name="T5" fmla="*/ 163 h 163"/>
                <a:gd name="T6" fmla="*/ 222 w 299"/>
                <a:gd name="T7" fmla="*/ 148 h 163"/>
                <a:gd name="T8" fmla="*/ 261 w 299"/>
                <a:gd name="T9" fmla="*/ 148 h 163"/>
                <a:gd name="T10" fmla="*/ 272 w 299"/>
                <a:gd name="T11" fmla="*/ 148 h 163"/>
                <a:gd name="T12" fmla="*/ 282 w 299"/>
                <a:gd name="T13" fmla="*/ 148 h 163"/>
                <a:gd name="T14" fmla="*/ 293 w 299"/>
                <a:gd name="T15" fmla="*/ 149 h 163"/>
                <a:gd name="T16" fmla="*/ 298 w 299"/>
                <a:gd name="T17" fmla="*/ 149 h 163"/>
                <a:gd name="T18" fmla="*/ 299 w 299"/>
                <a:gd name="T19" fmla="*/ 149 h 163"/>
                <a:gd name="T20" fmla="*/ 299 w 299"/>
                <a:gd name="T21" fmla="*/ 149 h 163"/>
                <a:gd name="T22" fmla="*/ 299 w 299"/>
                <a:gd name="T23" fmla="*/ 149 h 163"/>
                <a:gd name="T24" fmla="*/ 299 w 299"/>
                <a:gd name="T25" fmla="*/ 0 h 163"/>
                <a:gd name="T26" fmla="*/ 74 w 299"/>
                <a:gd name="T27" fmla="*/ 0 h 163"/>
                <a:gd name="T28" fmla="*/ 78 w 299"/>
                <a:gd name="T29" fmla="*/ 4 h 163"/>
                <a:gd name="T30" fmla="*/ 82 w 299"/>
                <a:gd name="T31" fmla="*/ 12 h 163"/>
                <a:gd name="T32" fmla="*/ 86 w 299"/>
                <a:gd name="T33" fmla="*/ 12 h 163"/>
                <a:gd name="T34" fmla="*/ 94 w 299"/>
                <a:gd name="T35" fmla="*/ 12 h 163"/>
                <a:gd name="T36" fmla="*/ 94 w 299"/>
                <a:gd name="T37" fmla="*/ 16 h 163"/>
                <a:gd name="T38" fmla="*/ 90 w 299"/>
                <a:gd name="T39" fmla="*/ 16 h 163"/>
                <a:gd name="T40" fmla="*/ 90 w 299"/>
                <a:gd name="T41" fmla="*/ 24 h 163"/>
                <a:gd name="T42" fmla="*/ 86 w 299"/>
                <a:gd name="T43" fmla="*/ 28 h 163"/>
                <a:gd name="T44" fmla="*/ 82 w 299"/>
                <a:gd name="T45" fmla="*/ 28 h 163"/>
                <a:gd name="T46" fmla="*/ 86 w 299"/>
                <a:gd name="T47" fmla="*/ 32 h 163"/>
                <a:gd name="T48" fmla="*/ 90 w 299"/>
                <a:gd name="T49" fmla="*/ 35 h 163"/>
                <a:gd name="T50" fmla="*/ 94 w 299"/>
                <a:gd name="T51" fmla="*/ 47 h 163"/>
                <a:gd name="T52" fmla="*/ 94 w 299"/>
                <a:gd name="T53" fmla="*/ 71 h 163"/>
                <a:gd name="T54" fmla="*/ 90 w 299"/>
                <a:gd name="T55" fmla="*/ 63 h 163"/>
                <a:gd name="T56" fmla="*/ 86 w 299"/>
                <a:gd name="T57" fmla="*/ 67 h 163"/>
                <a:gd name="T58" fmla="*/ 78 w 299"/>
                <a:gd name="T59" fmla="*/ 75 h 163"/>
                <a:gd name="T60" fmla="*/ 70 w 299"/>
                <a:gd name="T61" fmla="*/ 82 h 163"/>
                <a:gd name="T62" fmla="*/ 70 w 299"/>
                <a:gd name="T63" fmla="*/ 86 h 163"/>
                <a:gd name="T64" fmla="*/ 70 w 299"/>
                <a:gd name="T65" fmla="*/ 90 h 163"/>
                <a:gd name="T66" fmla="*/ 66 w 299"/>
                <a:gd name="T67" fmla="*/ 90 h 163"/>
                <a:gd name="T68" fmla="*/ 66 w 299"/>
                <a:gd name="T69" fmla="*/ 82 h 163"/>
                <a:gd name="T70" fmla="*/ 74 w 299"/>
                <a:gd name="T71" fmla="*/ 67 h 163"/>
                <a:gd name="T72" fmla="*/ 78 w 299"/>
                <a:gd name="T73" fmla="*/ 63 h 163"/>
                <a:gd name="T74" fmla="*/ 82 w 299"/>
                <a:gd name="T75" fmla="*/ 55 h 163"/>
                <a:gd name="T76" fmla="*/ 78 w 299"/>
                <a:gd name="T77" fmla="*/ 51 h 163"/>
                <a:gd name="T78" fmla="*/ 70 w 299"/>
                <a:gd name="T79" fmla="*/ 51 h 163"/>
                <a:gd name="T80" fmla="*/ 58 w 299"/>
                <a:gd name="T81" fmla="*/ 47 h 163"/>
                <a:gd name="T82" fmla="*/ 35 w 299"/>
                <a:gd name="T83" fmla="*/ 43 h 163"/>
                <a:gd name="T84" fmla="*/ 8 w 299"/>
                <a:gd name="T85" fmla="*/ 32 h 163"/>
                <a:gd name="T86" fmla="*/ 4 w 299"/>
                <a:gd name="T87" fmla="*/ 35 h 163"/>
                <a:gd name="T88" fmla="*/ 0 w 299"/>
                <a:gd name="T89" fmla="*/ 43 h 163"/>
                <a:gd name="T90" fmla="*/ 0 w 299"/>
                <a:gd name="T91" fmla="*/ 51 h 163"/>
                <a:gd name="T92" fmla="*/ 8 w 299"/>
                <a:gd name="T93" fmla="*/ 59 h 163"/>
                <a:gd name="T94" fmla="*/ 12 w 299"/>
                <a:gd name="T95" fmla="*/ 67 h 163"/>
                <a:gd name="T96" fmla="*/ 23 w 299"/>
                <a:gd name="T97" fmla="*/ 114 h 163"/>
                <a:gd name="T98" fmla="*/ 27 w 299"/>
                <a:gd name="T99" fmla="*/ 110 h 163"/>
                <a:gd name="T100" fmla="*/ 31 w 299"/>
                <a:gd name="T101" fmla="*/ 114 h 163"/>
                <a:gd name="T102" fmla="*/ 31 w 299"/>
                <a:gd name="T103" fmla="*/ 117 h 163"/>
                <a:gd name="T104" fmla="*/ 27 w 299"/>
                <a:gd name="T105" fmla="*/ 121 h 163"/>
                <a:gd name="T106" fmla="*/ 27 w 299"/>
                <a:gd name="T107" fmla="*/ 125 h 163"/>
                <a:gd name="T108" fmla="*/ 27 w 299"/>
                <a:gd name="T109" fmla="*/ 129 h 163"/>
                <a:gd name="T110" fmla="*/ 31 w 299"/>
                <a:gd name="T111" fmla="*/ 129 h 163"/>
                <a:gd name="T112" fmla="*/ 35 w 299"/>
                <a:gd name="T113" fmla="*/ 129 h 163"/>
                <a:gd name="T114" fmla="*/ 35 w 299"/>
                <a:gd name="T115" fmla="*/ 133 h 163"/>
                <a:gd name="T116" fmla="*/ 68 w 299"/>
                <a:gd name="T117" fmla="*/ 133 h 163"/>
                <a:gd name="T118" fmla="*/ 79 w 299"/>
                <a:gd name="T119" fmla="*/ 152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9" h="163">
                  <a:moveTo>
                    <a:pt x="79" y="152"/>
                  </a:moveTo>
                  <a:cubicBezTo>
                    <a:pt x="79" y="163"/>
                    <a:pt x="79" y="163"/>
                    <a:pt x="79" y="163"/>
                  </a:cubicBezTo>
                  <a:cubicBezTo>
                    <a:pt x="205" y="163"/>
                    <a:pt x="205" y="163"/>
                    <a:pt x="205" y="163"/>
                  </a:cubicBezTo>
                  <a:cubicBezTo>
                    <a:pt x="222" y="148"/>
                    <a:pt x="222" y="148"/>
                    <a:pt x="222" y="148"/>
                  </a:cubicBezTo>
                  <a:cubicBezTo>
                    <a:pt x="261" y="148"/>
                    <a:pt x="261" y="148"/>
                    <a:pt x="261" y="148"/>
                  </a:cubicBezTo>
                  <a:cubicBezTo>
                    <a:pt x="261" y="148"/>
                    <a:pt x="266" y="148"/>
                    <a:pt x="272" y="148"/>
                  </a:cubicBezTo>
                  <a:cubicBezTo>
                    <a:pt x="276" y="148"/>
                    <a:pt x="279" y="148"/>
                    <a:pt x="282" y="148"/>
                  </a:cubicBezTo>
                  <a:cubicBezTo>
                    <a:pt x="285" y="148"/>
                    <a:pt x="289" y="149"/>
                    <a:pt x="293" y="149"/>
                  </a:cubicBezTo>
                  <a:cubicBezTo>
                    <a:pt x="295" y="149"/>
                    <a:pt x="297" y="149"/>
                    <a:pt x="298" y="149"/>
                  </a:cubicBezTo>
                  <a:cubicBezTo>
                    <a:pt x="299" y="149"/>
                    <a:pt x="299" y="149"/>
                    <a:pt x="299" y="149"/>
                  </a:cubicBezTo>
                  <a:cubicBezTo>
                    <a:pt x="299" y="149"/>
                    <a:pt x="299" y="149"/>
                    <a:pt x="299" y="149"/>
                  </a:cubicBezTo>
                  <a:cubicBezTo>
                    <a:pt x="299" y="149"/>
                    <a:pt x="299" y="149"/>
                    <a:pt x="299" y="149"/>
                  </a:cubicBezTo>
                  <a:cubicBezTo>
                    <a:pt x="299" y="0"/>
                    <a:pt x="299" y="0"/>
                    <a:pt x="299" y="0"/>
                  </a:cubicBezTo>
                  <a:cubicBezTo>
                    <a:pt x="74" y="0"/>
                    <a:pt x="74" y="0"/>
                    <a:pt x="74" y="0"/>
                  </a:cubicBezTo>
                  <a:cubicBezTo>
                    <a:pt x="78" y="4"/>
                    <a:pt x="78" y="4"/>
                    <a:pt x="78" y="4"/>
                  </a:cubicBezTo>
                  <a:cubicBezTo>
                    <a:pt x="82" y="12"/>
                    <a:pt x="82" y="12"/>
                    <a:pt x="82" y="12"/>
                  </a:cubicBezTo>
                  <a:cubicBezTo>
                    <a:pt x="86" y="12"/>
                    <a:pt x="86" y="12"/>
                    <a:pt x="86" y="12"/>
                  </a:cubicBezTo>
                  <a:cubicBezTo>
                    <a:pt x="94" y="12"/>
                    <a:pt x="94" y="12"/>
                    <a:pt x="94" y="12"/>
                  </a:cubicBezTo>
                  <a:cubicBezTo>
                    <a:pt x="94" y="16"/>
                    <a:pt x="94" y="16"/>
                    <a:pt x="94" y="16"/>
                  </a:cubicBezTo>
                  <a:cubicBezTo>
                    <a:pt x="90" y="16"/>
                    <a:pt x="90" y="16"/>
                    <a:pt x="90" y="16"/>
                  </a:cubicBezTo>
                  <a:cubicBezTo>
                    <a:pt x="90" y="24"/>
                    <a:pt x="90" y="24"/>
                    <a:pt x="90" y="24"/>
                  </a:cubicBezTo>
                  <a:cubicBezTo>
                    <a:pt x="86" y="28"/>
                    <a:pt x="86" y="28"/>
                    <a:pt x="86" y="28"/>
                  </a:cubicBezTo>
                  <a:cubicBezTo>
                    <a:pt x="82" y="28"/>
                    <a:pt x="82" y="28"/>
                    <a:pt x="82" y="28"/>
                  </a:cubicBezTo>
                  <a:cubicBezTo>
                    <a:pt x="86" y="32"/>
                    <a:pt x="86" y="32"/>
                    <a:pt x="86" y="32"/>
                  </a:cubicBezTo>
                  <a:cubicBezTo>
                    <a:pt x="90" y="35"/>
                    <a:pt x="90" y="35"/>
                    <a:pt x="90" y="35"/>
                  </a:cubicBezTo>
                  <a:cubicBezTo>
                    <a:pt x="94" y="47"/>
                    <a:pt x="94" y="47"/>
                    <a:pt x="94" y="47"/>
                  </a:cubicBezTo>
                  <a:cubicBezTo>
                    <a:pt x="94" y="71"/>
                    <a:pt x="94" y="71"/>
                    <a:pt x="94" y="71"/>
                  </a:cubicBezTo>
                  <a:cubicBezTo>
                    <a:pt x="90" y="63"/>
                    <a:pt x="90" y="63"/>
                    <a:pt x="90" y="63"/>
                  </a:cubicBezTo>
                  <a:cubicBezTo>
                    <a:pt x="86" y="67"/>
                    <a:pt x="86" y="67"/>
                    <a:pt x="86" y="67"/>
                  </a:cubicBezTo>
                  <a:cubicBezTo>
                    <a:pt x="78" y="75"/>
                    <a:pt x="78" y="75"/>
                    <a:pt x="78" y="75"/>
                  </a:cubicBezTo>
                  <a:cubicBezTo>
                    <a:pt x="70" y="82"/>
                    <a:pt x="70" y="82"/>
                    <a:pt x="70" y="82"/>
                  </a:cubicBezTo>
                  <a:cubicBezTo>
                    <a:pt x="70" y="86"/>
                    <a:pt x="70" y="86"/>
                    <a:pt x="70" y="86"/>
                  </a:cubicBezTo>
                  <a:cubicBezTo>
                    <a:pt x="70" y="90"/>
                    <a:pt x="70" y="90"/>
                    <a:pt x="70" y="90"/>
                  </a:cubicBezTo>
                  <a:cubicBezTo>
                    <a:pt x="66" y="90"/>
                    <a:pt x="66" y="90"/>
                    <a:pt x="66" y="90"/>
                  </a:cubicBezTo>
                  <a:cubicBezTo>
                    <a:pt x="66" y="82"/>
                    <a:pt x="66" y="82"/>
                    <a:pt x="66" y="82"/>
                  </a:cubicBezTo>
                  <a:cubicBezTo>
                    <a:pt x="74" y="67"/>
                    <a:pt x="74" y="67"/>
                    <a:pt x="74" y="67"/>
                  </a:cubicBezTo>
                  <a:cubicBezTo>
                    <a:pt x="78" y="63"/>
                    <a:pt x="78" y="63"/>
                    <a:pt x="78" y="63"/>
                  </a:cubicBezTo>
                  <a:cubicBezTo>
                    <a:pt x="82" y="55"/>
                    <a:pt x="82" y="55"/>
                    <a:pt x="82" y="55"/>
                  </a:cubicBezTo>
                  <a:cubicBezTo>
                    <a:pt x="78" y="51"/>
                    <a:pt x="78" y="51"/>
                    <a:pt x="78" y="51"/>
                  </a:cubicBezTo>
                  <a:cubicBezTo>
                    <a:pt x="70" y="51"/>
                    <a:pt x="70" y="51"/>
                    <a:pt x="70" y="51"/>
                  </a:cubicBezTo>
                  <a:cubicBezTo>
                    <a:pt x="58" y="47"/>
                    <a:pt x="58" y="47"/>
                    <a:pt x="58" y="47"/>
                  </a:cubicBezTo>
                  <a:cubicBezTo>
                    <a:pt x="35" y="43"/>
                    <a:pt x="35" y="43"/>
                    <a:pt x="35" y="43"/>
                  </a:cubicBezTo>
                  <a:cubicBezTo>
                    <a:pt x="8" y="32"/>
                    <a:pt x="8" y="32"/>
                    <a:pt x="8" y="32"/>
                  </a:cubicBezTo>
                  <a:cubicBezTo>
                    <a:pt x="4" y="35"/>
                    <a:pt x="4" y="35"/>
                    <a:pt x="4" y="35"/>
                  </a:cubicBezTo>
                  <a:cubicBezTo>
                    <a:pt x="0" y="43"/>
                    <a:pt x="0" y="43"/>
                    <a:pt x="0" y="43"/>
                  </a:cubicBezTo>
                  <a:cubicBezTo>
                    <a:pt x="0" y="51"/>
                    <a:pt x="0" y="51"/>
                    <a:pt x="0" y="51"/>
                  </a:cubicBezTo>
                  <a:cubicBezTo>
                    <a:pt x="8" y="59"/>
                    <a:pt x="8" y="59"/>
                    <a:pt x="8" y="59"/>
                  </a:cubicBezTo>
                  <a:cubicBezTo>
                    <a:pt x="12" y="67"/>
                    <a:pt x="12" y="67"/>
                    <a:pt x="12" y="67"/>
                  </a:cubicBezTo>
                  <a:cubicBezTo>
                    <a:pt x="23" y="114"/>
                    <a:pt x="23" y="114"/>
                    <a:pt x="23" y="114"/>
                  </a:cubicBezTo>
                  <a:cubicBezTo>
                    <a:pt x="27" y="110"/>
                    <a:pt x="27" y="110"/>
                    <a:pt x="27" y="110"/>
                  </a:cubicBezTo>
                  <a:cubicBezTo>
                    <a:pt x="31" y="114"/>
                    <a:pt x="31" y="114"/>
                    <a:pt x="31" y="114"/>
                  </a:cubicBezTo>
                  <a:cubicBezTo>
                    <a:pt x="31" y="117"/>
                    <a:pt x="31" y="117"/>
                    <a:pt x="31" y="117"/>
                  </a:cubicBezTo>
                  <a:cubicBezTo>
                    <a:pt x="27" y="121"/>
                    <a:pt x="27" y="121"/>
                    <a:pt x="27" y="121"/>
                  </a:cubicBezTo>
                  <a:cubicBezTo>
                    <a:pt x="27" y="125"/>
                    <a:pt x="27" y="125"/>
                    <a:pt x="27" y="125"/>
                  </a:cubicBezTo>
                  <a:cubicBezTo>
                    <a:pt x="27" y="129"/>
                    <a:pt x="27" y="129"/>
                    <a:pt x="27" y="129"/>
                  </a:cubicBezTo>
                  <a:cubicBezTo>
                    <a:pt x="31" y="129"/>
                    <a:pt x="31" y="129"/>
                    <a:pt x="31" y="129"/>
                  </a:cubicBezTo>
                  <a:cubicBezTo>
                    <a:pt x="35" y="129"/>
                    <a:pt x="35" y="129"/>
                    <a:pt x="35" y="129"/>
                  </a:cubicBezTo>
                  <a:cubicBezTo>
                    <a:pt x="35" y="133"/>
                    <a:pt x="35" y="133"/>
                    <a:pt x="35" y="133"/>
                  </a:cubicBezTo>
                  <a:cubicBezTo>
                    <a:pt x="68" y="133"/>
                    <a:pt x="68" y="133"/>
                    <a:pt x="68" y="133"/>
                  </a:cubicBezTo>
                  <a:lnTo>
                    <a:pt x="79" y="152"/>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7" name="Virginia">
              <a:extLst>
                <a:ext uri="{FF2B5EF4-FFF2-40B4-BE49-F238E27FC236}">
                  <a16:creationId xmlns:a16="http://schemas.microsoft.com/office/drawing/2014/main" id="{457B348D-EB9D-4D3C-9E0D-9327048D806E}"/>
                </a:ext>
              </a:extLst>
            </p:cNvPr>
            <p:cNvSpPr>
              <a:spLocks/>
            </p:cNvSpPr>
            <p:nvPr/>
          </p:nvSpPr>
          <p:spPr bwMode="auto">
            <a:xfrm>
              <a:off x="8510060" y="2932249"/>
              <a:ext cx="1011456" cy="396223"/>
            </a:xfrm>
            <a:custGeom>
              <a:avLst/>
              <a:gdLst>
                <a:gd name="T0" fmla="*/ 213 w 256"/>
                <a:gd name="T1" fmla="*/ 40 h 100"/>
                <a:gd name="T2" fmla="*/ 203 w 256"/>
                <a:gd name="T3" fmla="*/ 32 h 100"/>
                <a:gd name="T4" fmla="*/ 207 w 256"/>
                <a:gd name="T5" fmla="*/ 21 h 100"/>
                <a:gd name="T6" fmla="*/ 201 w 256"/>
                <a:gd name="T7" fmla="*/ 0 h 100"/>
                <a:gd name="T8" fmla="*/ 199 w 256"/>
                <a:gd name="T9" fmla="*/ 0 h 100"/>
                <a:gd name="T10" fmla="*/ 191 w 256"/>
                <a:gd name="T11" fmla="*/ 4 h 100"/>
                <a:gd name="T12" fmla="*/ 183 w 256"/>
                <a:gd name="T13" fmla="*/ 4 h 100"/>
                <a:gd name="T14" fmla="*/ 171 w 256"/>
                <a:gd name="T15" fmla="*/ 0 h 100"/>
                <a:gd name="T16" fmla="*/ 167 w 256"/>
                <a:gd name="T17" fmla="*/ 10 h 100"/>
                <a:gd name="T18" fmla="*/ 160 w 256"/>
                <a:gd name="T19" fmla="*/ 15 h 100"/>
                <a:gd name="T20" fmla="*/ 152 w 256"/>
                <a:gd name="T21" fmla="*/ 24 h 100"/>
                <a:gd name="T22" fmla="*/ 142 w 256"/>
                <a:gd name="T23" fmla="*/ 32 h 100"/>
                <a:gd name="T24" fmla="*/ 142 w 256"/>
                <a:gd name="T25" fmla="*/ 39 h 100"/>
                <a:gd name="T26" fmla="*/ 125 w 256"/>
                <a:gd name="T27" fmla="*/ 42 h 100"/>
                <a:gd name="T28" fmla="*/ 124 w 256"/>
                <a:gd name="T29" fmla="*/ 53 h 100"/>
                <a:gd name="T30" fmla="*/ 120 w 256"/>
                <a:gd name="T31" fmla="*/ 58 h 100"/>
                <a:gd name="T32" fmla="*/ 120 w 256"/>
                <a:gd name="T33" fmla="*/ 59 h 100"/>
                <a:gd name="T34" fmla="*/ 120 w 256"/>
                <a:gd name="T35" fmla="*/ 61 h 100"/>
                <a:gd name="T36" fmla="*/ 119 w 256"/>
                <a:gd name="T37" fmla="*/ 61 h 100"/>
                <a:gd name="T38" fmla="*/ 116 w 256"/>
                <a:gd name="T39" fmla="*/ 60 h 100"/>
                <a:gd name="T40" fmla="*/ 109 w 256"/>
                <a:gd name="T41" fmla="*/ 71 h 100"/>
                <a:gd name="T42" fmla="*/ 86 w 256"/>
                <a:gd name="T43" fmla="*/ 75 h 100"/>
                <a:gd name="T44" fmla="*/ 69 w 256"/>
                <a:gd name="T45" fmla="*/ 79 h 100"/>
                <a:gd name="T46" fmla="*/ 67 w 256"/>
                <a:gd name="T47" fmla="*/ 79 h 100"/>
                <a:gd name="T48" fmla="*/ 63 w 256"/>
                <a:gd name="T49" fmla="*/ 79 h 100"/>
                <a:gd name="T50" fmla="*/ 60 w 256"/>
                <a:gd name="T51" fmla="*/ 78 h 100"/>
                <a:gd name="T52" fmla="*/ 55 w 256"/>
                <a:gd name="T53" fmla="*/ 78 h 100"/>
                <a:gd name="T54" fmla="*/ 55 w 256"/>
                <a:gd name="T55" fmla="*/ 78 h 100"/>
                <a:gd name="T56" fmla="*/ 52 w 256"/>
                <a:gd name="T57" fmla="*/ 78 h 100"/>
                <a:gd name="T58" fmla="*/ 49 w 256"/>
                <a:gd name="T59" fmla="*/ 78 h 100"/>
                <a:gd name="T60" fmla="*/ 44 w 256"/>
                <a:gd name="T61" fmla="*/ 78 h 100"/>
                <a:gd name="T62" fmla="*/ 40 w 256"/>
                <a:gd name="T63" fmla="*/ 77 h 100"/>
                <a:gd name="T64" fmla="*/ 36 w 256"/>
                <a:gd name="T65" fmla="*/ 78 h 100"/>
                <a:gd name="T66" fmla="*/ 34 w 256"/>
                <a:gd name="T67" fmla="*/ 77 h 100"/>
                <a:gd name="T68" fmla="*/ 28 w 256"/>
                <a:gd name="T69" fmla="*/ 77 h 100"/>
                <a:gd name="T70" fmla="*/ 27 w 256"/>
                <a:gd name="T71" fmla="*/ 77 h 100"/>
                <a:gd name="T72" fmla="*/ 24 w 256"/>
                <a:gd name="T73" fmla="*/ 77 h 100"/>
                <a:gd name="T74" fmla="*/ 23 w 256"/>
                <a:gd name="T75" fmla="*/ 79 h 100"/>
                <a:gd name="T76" fmla="*/ 22 w 256"/>
                <a:gd name="T77" fmla="*/ 86 h 100"/>
                <a:gd name="T78" fmla="*/ 13 w 256"/>
                <a:gd name="T79" fmla="*/ 91 h 100"/>
                <a:gd name="T80" fmla="*/ 2 w 256"/>
                <a:gd name="T81" fmla="*/ 99 h 100"/>
                <a:gd name="T82" fmla="*/ 33 w 256"/>
                <a:gd name="T83" fmla="*/ 100 h 100"/>
                <a:gd name="T84" fmla="*/ 33 w 256"/>
                <a:gd name="T85" fmla="*/ 100 h 100"/>
                <a:gd name="T86" fmla="*/ 256 w 256"/>
                <a:gd name="T87" fmla="*/ 100 h 100"/>
                <a:gd name="T88" fmla="*/ 252 w 256"/>
                <a:gd name="T89" fmla="*/ 92 h 100"/>
                <a:gd name="T90" fmla="*/ 252 w 256"/>
                <a:gd name="T91" fmla="*/ 84 h 100"/>
                <a:gd name="T92" fmla="*/ 256 w 256"/>
                <a:gd name="T93" fmla="*/ 73 h 100"/>
                <a:gd name="T94" fmla="*/ 237 w 256"/>
                <a:gd name="T95" fmla="*/ 61 h 100"/>
                <a:gd name="T96" fmla="*/ 217 w 256"/>
                <a:gd name="T97" fmla="*/ 49 h 100"/>
                <a:gd name="T98" fmla="*/ 217 w 256"/>
                <a:gd name="T99" fmla="*/ 4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6" h="100">
                  <a:moveTo>
                    <a:pt x="217" y="45"/>
                  </a:moveTo>
                  <a:cubicBezTo>
                    <a:pt x="213" y="40"/>
                    <a:pt x="213" y="40"/>
                    <a:pt x="213" y="40"/>
                  </a:cubicBezTo>
                  <a:cubicBezTo>
                    <a:pt x="207" y="36"/>
                    <a:pt x="207" y="36"/>
                    <a:pt x="207" y="36"/>
                  </a:cubicBezTo>
                  <a:cubicBezTo>
                    <a:pt x="203" y="32"/>
                    <a:pt x="203" y="32"/>
                    <a:pt x="203" y="32"/>
                  </a:cubicBezTo>
                  <a:cubicBezTo>
                    <a:pt x="207" y="27"/>
                    <a:pt x="207" y="27"/>
                    <a:pt x="207" y="27"/>
                  </a:cubicBezTo>
                  <a:cubicBezTo>
                    <a:pt x="207" y="21"/>
                    <a:pt x="207" y="21"/>
                    <a:pt x="207" y="21"/>
                  </a:cubicBezTo>
                  <a:cubicBezTo>
                    <a:pt x="201" y="15"/>
                    <a:pt x="201" y="15"/>
                    <a:pt x="201" y="15"/>
                  </a:cubicBezTo>
                  <a:cubicBezTo>
                    <a:pt x="201" y="0"/>
                    <a:pt x="201" y="0"/>
                    <a:pt x="201" y="0"/>
                  </a:cubicBezTo>
                  <a:cubicBezTo>
                    <a:pt x="200" y="0"/>
                    <a:pt x="200" y="0"/>
                    <a:pt x="200" y="0"/>
                  </a:cubicBezTo>
                  <a:cubicBezTo>
                    <a:pt x="199" y="0"/>
                    <a:pt x="199" y="0"/>
                    <a:pt x="199" y="0"/>
                  </a:cubicBezTo>
                  <a:cubicBezTo>
                    <a:pt x="191" y="0"/>
                    <a:pt x="191" y="0"/>
                    <a:pt x="191" y="0"/>
                  </a:cubicBezTo>
                  <a:cubicBezTo>
                    <a:pt x="191" y="4"/>
                    <a:pt x="191" y="4"/>
                    <a:pt x="191" y="4"/>
                  </a:cubicBezTo>
                  <a:cubicBezTo>
                    <a:pt x="188" y="7"/>
                    <a:pt x="188" y="7"/>
                    <a:pt x="188" y="7"/>
                  </a:cubicBezTo>
                  <a:cubicBezTo>
                    <a:pt x="183" y="4"/>
                    <a:pt x="183" y="4"/>
                    <a:pt x="183" y="4"/>
                  </a:cubicBezTo>
                  <a:cubicBezTo>
                    <a:pt x="179" y="3"/>
                    <a:pt x="179" y="3"/>
                    <a:pt x="179" y="3"/>
                  </a:cubicBezTo>
                  <a:cubicBezTo>
                    <a:pt x="171" y="0"/>
                    <a:pt x="171" y="0"/>
                    <a:pt x="171" y="0"/>
                  </a:cubicBezTo>
                  <a:cubicBezTo>
                    <a:pt x="171" y="5"/>
                    <a:pt x="171" y="5"/>
                    <a:pt x="171" y="5"/>
                  </a:cubicBezTo>
                  <a:cubicBezTo>
                    <a:pt x="167" y="10"/>
                    <a:pt x="167" y="10"/>
                    <a:pt x="167" y="10"/>
                  </a:cubicBezTo>
                  <a:cubicBezTo>
                    <a:pt x="165" y="10"/>
                    <a:pt x="165" y="10"/>
                    <a:pt x="165" y="10"/>
                  </a:cubicBezTo>
                  <a:cubicBezTo>
                    <a:pt x="164" y="10"/>
                    <a:pt x="163" y="12"/>
                    <a:pt x="160" y="15"/>
                  </a:cubicBezTo>
                  <a:cubicBezTo>
                    <a:pt x="156" y="21"/>
                    <a:pt x="156" y="21"/>
                    <a:pt x="156" y="21"/>
                  </a:cubicBezTo>
                  <a:cubicBezTo>
                    <a:pt x="152" y="24"/>
                    <a:pt x="152" y="24"/>
                    <a:pt x="152" y="24"/>
                  </a:cubicBezTo>
                  <a:cubicBezTo>
                    <a:pt x="148" y="24"/>
                    <a:pt x="148" y="24"/>
                    <a:pt x="148" y="24"/>
                  </a:cubicBezTo>
                  <a:cubicBezTo>
                    <a:pt x="147" y="25"/>
                    <a:pt x="144" y="30"/>
                    <a:pt x="142" y="32"/>
                  </a:cubicBezTo>
                  <a:cubicBezTo>
                    <a:pt x="140" y="34"/>
                    <a:pt x="140" y="36"/>
                    <a:pt x="141" y="37"/>
                  </a:cubicBezTo>
                  <a:cubicBezTo>
                    <a:pt x="142" y="39"/>
                    <a:pt x="142" y="39"/>
                    <a:pt x="142" y="39"/>
                  </a:cubicBezTo>
                  <a:cubicBezTo>
                    <a:pt x="133" y="39"/>
                    <a:pt x="133" y="39"/>
                    <a:pt x="133" y="39"/>
                  </a:cubicBezTo>
                  <a:cubicBezTo>
                    <a:pt x="125" y="42"/>
                    <a:pt x="125" y="42"/>
                    <a:pt x="125" y="42"/>
                  </a:cubicBezTo>
                  <a:cubicBezTo>
                    <a:pt x="126" y="43"/>
                    <a:pt x="127" y="49"/>
                    <a:pt x="125" y="51"/>
                  </a:cubicBezTo>
                  <a:cubicBezTo>
                    <a:pt x="124" y="53"/>
                    <a:pt x="124" y="53"/>
                    <a:pt x="124" y="53"/>
                  </a:cubicBezTo>
                  <a:cubicBezTo>
                    <a:pt x="124" y="53"/>
                    <a:pt x="123" y="54"/>
                    <a:pt x="121" y="57"/>
                  </a:cubicBezTo>
                  <a:cubicBezTo>
                    <a:pt x="120" y="58"/>
                    <a:pt x="120" y="58"/>
                    <a:pt x="120" y="58"/>
                  </a:cubicBezTo>
                  <a:cubicBezTo>
                    <a:pt x="120" y="59"/>
                    <a:pt x="120" y="59"/>
                    <a:pt x="120" y="59"/>
                  </a:cubicBezTo>
                  <a:cubicBezTo>
                    <a:pt x="120" y="59"/>
                    <a:pt x="120" y="59"/>
                    <a:pt x="120" y="59"/>
                  </a:cubicBezTo>
                  <a:cubicBezTo>
                    <a:pt x="122" y="59"/>
                    <a:pt x="122" y="59"/>
                    <a:pt x="122" y="59"/>
                  </a:cubicBezTo>
                  <a:cubicBezTo>
                    <a:pt x="120" y="61"/>
                    <a:pt x="120" y="61"/>
                    <a:pt x="120" y="61"/>
                  </a:cubicBezTo>
                  <a:cubicBezTo>
                    <a:pt x="119" y="61"/>
                    <a:pt x="119" y="61"/>
                    <a:pt x="119" y="61"/>
                  </a:cubicBezTo>
                  <a:cubicBezTo>
                    <a:pt x="119" y="61"/>
                    <a:pt x="119" y="61"/>
                    <a:pt x="119" y="61"/>
                  </a:cubicBezTo>
                  <a:cubicBezTo>
                    <a:pt x="119" y="61"/>
                    <a:pt x="119" y="61"/>
                    <a:pt x="119" y="61"/>
                  </a:cubicBezTo>
                  <a:cubicBezTo>
                    <a:pt x="118" y="61"/>
                    <a:pt x="117" y="60"/>
                    <a:pt x="116" y="60"/>
                  </a:cubicBezTo>
                  <a:cubicBezTo>
                    <a:pt x="115" y="63"/>
                    <a:pt x="114" y="65"/>
                    <a:pt x="113" y="66"/>
                  </a:cubicBezTo>
                  <a:cubicBezTo>
                    <a:pt x="113" y="68"/>
                    <a:pt x="109" y="70"/>
                    <a:pt x="109" y="71"/>
                  </a:cubicBezTo>
                  <a:cubicBezTo>
                    <a:pt x="109" y="75"/>
                    <a:pt x="109" y="75"/>
                    <a:pt x="109" y="75"/>
                  </a:cubicBezTo>
                  <a:cubicBezTo>
                    <a:pt x="86" y="75"/>
                    <a:pt x="86" y="75"/>
                    <a:pt x="86" y="75"/>
                  </a:cubicBezTo>
                  <a:cubicBezTo>
                    <a:pt x="75" y="77"/>
                    <a:pt x="75" y="77"/>
                    <a:pt x="75" y="77"/>
                  </a:cubicBezTo>
                  <a:cubicBezTo>
                    <a:pt x="75" y="78"/>
                    <a:pt x="72" y="79"/>
                    <a:pt x="69" y="79"/>
                  </a:cubicBezTo>
                  <a:cubicBezTo>
                    <a:pt x="69" y="79"/>
                    <a:pt x="69" y="79"/>
                    <a:pt x="69" y="79"/>
                  </a:cubicBezTo>
                  <a:cubicBezTo>
                    <a:pt x="69" y="79"/>
                    <a:pt x="68" y="79"/>
                    <a:pt x="67" y="79"/>
                  </a:cubicBezTo>
                  <a:cubicBezTo>
                    <a:pt x="66" y="79"/>
                    <a:pt x="65" y="79"/>
                    <a:pt x="64" y="79"/>
                  </a:cubicBezTo>
                  <a:cubicBezTo>
                    <a:pt x="63" y="79"/>
                    <a:pt x="63" y="79"/>
                    <a:pt x="63" y="79"/>
                  </a:cubicBezTo>
                  <a:cubicBezTo>
                    <a:pt x="63" y="79"/>
                    <a:pt x="63" y="79"/>
                    <a:pt x="63" y="79"/>
                  </a:cubicBezTo>
                  <a:cubicBezTo>
                    <a:pt x="62" y="78"/>
                    <a:pt x="61" y="78"/>
                    <a:pt x="60" y="78"/>
                  </a:cubicBezTo>
                  <a:cubicBezTo>
                    <a:pt x="60" y="78"/>
                    <a:pt x="60" y="78"/>
                    <a:pt x="60" y="78"/>
                  </a:cubicBezTo>
                  <a:cubicBezTo>
                    <a:pt x="55" y="78"/>
                    <a:pt x="55" y="78"/>
                    <a:pt x="55" y="78"/>
                  </a:cubicBezTo>
                  <a:cubicBezTo>
                    <a:pt x="55" y="78"/>
                    <a:pt x="55" y="78"/>
                    <a:pt x="55" y="78"/>
                  </a:cubicBezTo>
                  <a:cubicBezTo>
                    <a:pt x="55" y="78"/>
                    <a:pt x="55" y="78"/>
                    <a:pt x="55" y="78"/>
                  </a:cubicBezTo>
                  <a:cubicBezTo>
                    <a:pt x="54" y="78"/>
                    <a:pt x="53" y="78"/>
                    <a:pt x="52" y="78"/>
                  </a:cubicBezTo>
                  <a:cubicBezTo>
                    <a:pt x="52" y="78"/>
                    <a:pt x="52" y="78"/>
                    <a:pt x="52" y="78"/>
                  </a:cubicBezTo>
                  <a:cubicBezTo>
                    <a:pt x="51" y="78"/>
                    <a:pt x="51" y="78"/>
                    <a:pt x="51" y="78"/>
                  </a:cubicBezTo>
                  <a:cubicBezTo>
                    <a:pt x="50" y="78"/>
                    <a:pt x="50" y="78"/>
                    <a:pt x="49" y="78"/>
                  </a:cubicBezTo>
                  <a:cubicBezTo>
                    <a:pt x="48" y="78"/>
                    <a:pt x="47" y="78"/>
                    <a:pt x="46" y="78"/>
                  </a:cubicBezTo>
                  <a:cubicBezTo>
                    <a:pt x="46" y="78"/>
                    <a:pt x="45" y="78"/>
                    <a:pt x="44" y="78"/>
                  </a:cubicBezTo>
                  <a:cubicBezTo>
                    <a:pt x="43" y="78"/>
                    <a:pt x="42" y="78"/>
                    <a:pt x="42" y="77"/>
                  </a:cubicBezTo>
                  <a:cubicBezTo>
                    <a:pt x="41" y="77"/>
                    <a:pt x="41" y="77"/>
                    <a:pt x="40" y="77"/>
                  </a:cubicBezTo>
                  <a:cubicBezTo>
                    <a:pt x="40" y="77"/>
                    <a:pt x="39" y="77"/>
                    <a:pt x="38" y="77"/>
                  </a:cubicBezTo>
                  <a:cubicBezTo>
                    <a:pt x="38" y="78"/>
                    <a:pt x="37" y="78"/>
                    <a:pt x="36" y="78"/>
                  </a:cubicBezTo>
                  <a:cubicBezTo>
                    <a:pt x="36" y="78"/>
                    <a:pt x="36" y="78"/>
                    <a:pt x="35" y="77"/>
                  </a:cubicBezTo>
                  <a:cubicBezTo>
                    <a:pt x="35" y="77"/>
                    <a:pt x="35" y="77"/>
                    <a:pt x="34" y="77"/>
                  </a:cubicBezTo>
                  <a:cubicBezTo>
                    <a:pt x="33" y="77"/>
                    <a:pt x="32" y="77"/>
                    <a:pt x="31" y="77"/>
                  </a:cubicBezTo>
                  <a:cubicBezTo>
                    <a:pt x="30" y="77"/>
                    <a:pt x="29" y="77"/>
                    <a:pt x="28" y="77"/>
                  </a:cubicBezTo>
                  <a:cubicBezTo>
                    <a:pt x="28" y="77"/>
                    <a:pt x="28" y="77"/>
                    <a:pt x="28" y="77"/>
                  </a:cubicBezTo>
                  <a:cubicBezTo>
                    <a:pt x="27" y="77"/>
                    <a:pt x="27" y="77"/>
                    <a:pt x="27" y="77"/>
                  </a:cubicBezTo>
                  <a:cubicBezTo>
                    <a:pt x="26" y="77"/>
                    <a:pt x="26" y="77"/>
                    <a:pt x="25" y="77"/>
                  </a:cubicBezTo>
                  <a:cubicBezTo>
                    <a:pt x="24" y="77"/>
                    <a:pt x="24" y="77"/>
                    <a:pt x="24" y="77"/>
                  </a:cubicBezTo>
                  <a:cubicBezTo>
                    <a:pt x="23" y="77"/>
                    <a:pt x="23" y="77"/>
                    <a:pt x="23" y="77"/>
                  </a:cubicBezTo>
                  <a:cubicBezTo>
                    <a:pt x="23" y="78"/>
                    <a:pt x="23" y="78"/>
                    <a:pt x="23" y="79"/>
                  </a:cubicBezTo>
                  <a:cubicBezTo>
                    <a:pt x="23" y="80"/>
                    <a:pt x="23" y="80"/>
                    <a:pt x="23" y="82"/>
                  </a:cubicBezTo>
                  <a:cubicBezTo>
                    <a:pt x="22" y="83"/>
                    <a:pt x="22" y="85"/>
                    <a:pt x="22" y="86"/>
                  </a:cubicBezTo>
                  <a:cubicBezTo>
                    <a:pt x="23" y="87"/>
                    <a:pt x="23" y="87"/>
                    <a:pt x="23" y="87"/>
                  </a:cubicBezTo>
                  <a:cubicBezTo>
                    <a:pt x="13" y="91"/>
                    <a:pt x="13" y="91"/>
                    <a:pt x="13" y="91"/>
                  </a:cubicBezTo>
                  <a:cubicBezTo>
                    <a:pt x="12" y="92"/>
                    <a:pt x="9" y="94"/>
                    <a:pt x="6" y="96"/>
                  </a:cubicBezTo>
                  <a:cubicBezTo>
                    <a:pt x="5" y="96"/>
                    <a:pt x="3" y="98"/>
                    <a:pt x="2" y="99"/>
                  </a:cubicBezTo>
                  <a:cubicBezTo>
                    <a:pt x="0" y="100"/>
                    <a:pt x="0" y="100"/>
                    <a:pt x="0" y="100"/>
                  </a:cubicBezTo>
                  <a:cubicBezTo>
                    <a:pt x="33" y="100"/>
                    <a:pt x="33" y="100"/>
                    <a:pt x="33" y="100"/>
                  </a:cubicBezTo>
                  <a:cubicBezTo>
                    <a:pt x="33" y="100"/>
                    <a:pt x="33" y="100"/>
                    <a:pt x="33" y="100"/>
                  </a:cubicBezTo>
                  <a:cubicBezTo>
                    <a:pt x="33" y="100"/>
                    <a:pt x="33" y="100"/>
                    <a:pt x="33" y="100"/>
                  </a:cubicBezTo>
                  <a:cubicBezTo>
                    <a:pt x="256" y="100"/>
                    <a:pt x="256" y="100"/>
                    <a:pt x="256" y="100"/>
                  </a:cubicBezTo>
                  <a:cubicBezTo>
                    <a:pt x="256" y="100"/>
                    <a:pt x="256" y="100"/>
                    <a:pt x="256" y="100"/>
                  </a:cubicBezTo>
                  <a:cubicBezTo>
                    <a:pt x="256" y="96"/>
                    <a:pt x="256" y="96"/>
                    <a:pt x="256" y="96"/>
                  </a:cubicBezTo>
                  <a:cubicBezTo>
                    <a:pt x="252" y="92"/>
                    <a:pt x="252" y="92"/>
                    <a:pt x="252" y="92"/>
                  </a:cubicBezTo>
                  <a:cubicBezTo>
                    <a:pt x="252" y="88"/>
                    <a:pt x="252" y="88"/>
                    <a:pt x="252" y="88"/>
                  </a:cubicBezTo>
                  <a:cubicBezTo>
                    <a:pt x="252" y="84"/>
                    <a:pt x="252" y="84"/>
                    <a:pt x="252" y="84"/>
                  </a:cubicBezTo>
                  <a:cubicBezTo>
                    <a:pt x="256" y="77"/>
                    <a:pt x="256" y="77"/>
                    <a:pt x="256" y="77"/>
                  </a:cubicBezTo>
                  <a:cubicBezTo>
                    <a:pt x="256" y="73"/>
                    <a:pt x="256" y="73"/>
                    <a:pt x="256" y="73"/>
                  </a:cubicBezTo>
                  <a:cubicBezTo>
                    <a:pt x="252" y="69"/>
                    <a:pt x="252" y="69"/>
                    <a:pt x="252" y="69"/>
                  </a:cubicBezTo>
                  <a:cubicBezTo>
                    <a:pt x="237" y="61"/>
                    <a:pt x="237" y="61"/>
                    <a:pt x="237" y="61"/>
                  </a:cubicBezTo>
                  <a:cubicBezTo>
                    <a:pt x="229" y="57"/>
                    <a:pt x="229" y="57"/>
                    <a:pt x="229" y="57"/>
                  </a:cubicBezTo>
                  <a:cubicBezTo>
                    <a:pt x="217" y="49"/>
                    <a:pt x="217" y="49"/>
                    <a:pt x="217" y="49"/>
                  </a:cubicBezTo>
                  <a:cubicBezTo>
                    <a:pt x="217" y="47"/>
                    <a:pt x="217" y="47"/>
                    <a:pt x="217" y="47"/>
                  </a:cubicBezTo>
                  <a:cubicBezTo>
                    <a:pt x="217" y="47"/>
                    <a:pt x="217" y="47"/>
                    <a:pt x="217" y="47"/>
                  </a:cubicBezTo>
                  <a:lnTo>
                    <a:pt x="217" y="45"/>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8" name="Vermont">
              <a:extLst>
                <a:ext uri="{FF2B5EF4-FFF2-40B4-BE49-F238E27FC236}">
                  <a16:creationId xmlns:a16="http://schemas.microsoft.com/office/drawing/2014/main" id="{0316B2DA-9FC5-4404-A376-E89DC7FF03CB}"/>
                </a:ext>
              </a:extLst>
            </p:cNvPr>
            <p:cNvSpPr>
              <a:spLocks/>
            </p:cNvSpPr>
            <p:nvPr/>
          </p:nvSpPr>
          <p:spPr bwMode="auto">
            <a:xfrm>
              <a:off x="10013034" y="1777016"/>
              <a:ext cx="240743" cy="434675"/>
            </a:xfrm>
            <a:custGeom>
              <a:avLst/>
              <a:gdLst>
                <a:gd name="T0" fmla="*/ 7 w 61"/>
                <a:gd name="T1" fmla="*/ 98 h 110"/>
                <a:gd name="T2" fmla="*/ 7 w 61"/>
                <a:gd name="T3" fmla="*/ 98 h 110"/>
                <a:gd name="T4" fmla="*/ 4 w 61"/>
                <a:gd name="T5" fmla="*/ 108 h 110"/>
                <a:gd name="T6" fmla="*/ 4 w 61"/>
                <a:gd name="T7" fmla="*/ 110 h 110"/>
                <a:gd name="T8" fmla="*/ 23 w 61"/>
                <a:gd name="T9" fmla="*/ 110 h 110"/>
                <a:gd name="T10" fmla="*/ 23 w 61"/>
                <a:gd name="T11" fmla="*/ 102 h 110"/>
                <a:gd name="T12" fmla="*/ 24 w 61"/>
                <a:gd name="T13" fmla="*/ 102 h 110"/>
                <a:gd name="T14" fmla="*/ 30 w 61"/>
                <a:gd name="T15" fmla="*/ 95 h 110"/>
                <a:gd name="T16" fmla="*/ 30 w 61"/>
                <a:gd name="T17" fmla="*/ 94 h 110"/>
                <a:gd name="T18" fmla="*/ 30 w 61"/>
                <a:gd name="T19" fmla="*/ 94 h 110"/>
                <a:gd name="T20" fmla="*/ 31 w 61"/>
                <a:gd name="T21" fmla="*/ 94 h 110"/>
                <a:gd name="T22" fmla="*/ 31 w 61"/>
                <a:gd name="T23" fmla="*/ 94 h 110"/>
                <a:gd name="T24" fmla="*/ 31 w 61"/>
                <a:gd name="T25" fmla="*/ 93 h 110"/>
                <a:gd name="T26" fmla="*/ 32 w 61"/>
                <a:gd name="T27" fmla="*/ 90 h 110"/>
                <a:gd name="T28" fmla="*/ 33 w 61"/>
                <a:gd name="T29" fmla="*/ 85 h 110"/>
                <a:gd name="T30" fmla="*/ 33 w 61"/>
                <a:gd name="T31" fmla="*/ 85 h 110"/>
                <a:gd name="T32" fmla="*/ 33 w 61"/>
                <a:gd name="T33" fmla="*/ 84 h 110"/>
                <a:gd name="T34" fmla="*/ 33 w 61"/>
                <a:gd name="T35" fmla="*/ 84 h 110"/>
                <a:gd name="T36" fmla="*/ 32 w 61"/>
                <a:gd name="T37" fmla="*/ 84 h 110"/>
                <a:gd name="T38" fmla="*/ 33 w 61"/>
                <a:gd name="T39" fmla="*/ 84 h 110"/>
                <a:gd name="T40" fmla="*/ 33 w 61"/>
                <a:gd name="T41" fmla="*/ 81 h 110"/>
                <a:gd name="T42" fmla="*/ 33 w 61"/>
                <a:gd name="T43" fmla="*/ 68 h 110"/>
                <a:gd name="T44" fmla="*/ 31 w 61"/>
                <a:gd name="T45" fmla="*/ 67 h 110"/>
                <a:gd name="T46" fmla="*/ 30 w 61"/>
                <a:gd name="T47" fmla="*/ 67 h 110"/>
                <a:gd name="T48" fmla="*/ 30 w 61"/>
                <a:gd name="T49" fmla="*/ 67 h 110"/>
                <a:gd name="T50" fmla="*/ 33 w 61"/>
                <a:gd name="T51" fmla="*/ 63 h 110"/>
                <a:gd name="T52" fmla="*/ 38 w 61"/>
                <a:gd name="T53" fmla="*/ 55 h 110"/>
                <a:gd name="T54" fmla="*/ 38 w 61"/>
                <a:gd name="T55" fmla="*/ 54 h 110"/>
                <a:gd name="T56" fmla="*/ 44 w 61"/>
                <a:gd name="T57" fmla="*/ 43 h 110"/>
                <a:gd name="T58" fmla="*/ 42 w 61"/>
                <a:gd name="T59" fmla="*/ 42 h 110"/>
                <a:gd name="T60" fmla="*/ 44 w 61"/>
                <a:gd name="T61" fmla="*/ 38 h 110"/>
                <a:gd name="T62" fmla="*/ 49 w 61"/>
                <a:gd name="T63" fmla="*/ 31 h 110"/>
                <a:gd name="T64" fmla="*/ 49 w 61"/>
                <a:gd name="T65" fmla="*/ 30 h 110"/>
                <a:gd name="T66" fmla="*/ 54 w 61"/>
                <a:gd name="T67" fmla="*/ 24 h 110"/>
                <a:gd name="T68" fmla="*/ 54 w 61"/>
                <a:gd name="T69" fmla="*/ 18 h 110"/>
                <a:gd name="T70" fmla="*/ 55 w 61"/>
                <a:gd name="T71" fmla="*/ 18 h 110"/>
                <a:gd name="T72" fmla="*/ 61 w 61"/>
                <a:gd name="T73" fmla="*/ 12 h 110"/>
                <a:gd name="T74" fmla="*/ 61 w 61"/>
                <a:gd name="T75" fmla="*/ 0 h 110"/>
                <a:gd name="T76" fmla="*/ 60 w 61"/>
                <a:gd name="T77" fmla="*/ 0 h 110"/>
                <a:gd name="T78" fmla="*/ 60 w 61"/>
                <a:gd name="T79" fmla="*/ 2 h 110"/>
                <a:gd name="T80" fmla="*/ 1 w 61"/>
                <a:gd name="T81" fmla="*/ 2 h 110"/>
                <a:gd name="T82" fmla="*/ 0 w 61"/>
                <a:gd name="T83" fmla="*/ 2 h 110"/>
                <a:gd name="T84" fmla="*/ 0 w 61"/>
                <a:gd name="T85" fmla="*/ 87 h 110"/>
                <a:gd name="T86" fmla="*/ 7 w 61"/>
                <a:gd name="T87" fmla="*/ 98 h 110"/>
                <a:gd name="connsiteX0" fmla="*/ 1148 w 10000"/>
                <a:gd name="connsiteY0" fmla="*/ 8909 h 10000"/>
                <a:gd name="connsiteX1" fmla="*/ 1148 w 10000"/>
                <a:gd name="connsiteY1" fmla="*/ 8909 h 10000"/>
                <a:gd name="connsiteX2" fmla="*/ 656 w 10000"/>
                <a:gd name="connsiteY2" fmla="*/ 9818 h 10000"/>
                <a:gd name="connsiteX3" fmla="*/ 656 w 10000"/>
                <a:gd name="connsiteY3" fmla="*/ 10000 h 10000"/>
                <a:gd name="connsiteX4" fmla="*/ 3770 w 10000"/>
                <a:gd name="connsiteY4" fmla="*/ 10000 h 10000"/>
                <a:gd name="connsiteX5" fmla="*/ 3770 w 10000"/>
                <a:gd name="connsiteY5" fmla="*/ 9273 h 10000"/>
                <a:gd name="connsiteX6" fmla="*/ 3934 w 10000"/>
                <a:gd name="connsiteY6" fmla="*/ 9273 h 10000"/>
                <a:gd name="connsiteX7" fmla="*/ 4918 w 10000"/>
                <a:gd name="connsiteY7" fmla="*/ 8636 h 10000"/>
                <a:gd name="connsiteX8" fmla="*/ 4918 w 10000"/>
                <a:gd name="connsiteY8" fmla="*/ 8545 h 10000"/>
                <a:gd name="connsiteX9" fmla="*/ 4918 w 10000"/>
                <a:gd name="connsiteY9" fmla="*/ 8545 h 10000"/>
                <a:gd name="connsiteX10" fmla="*/ 5082 w 10000"/>
                <a:gd name="connsiteY10" fmla="*/ 8545 h 10000"/>
                <a:gd name="connsiteX11" fmla="*/ 5082 w 10000"/>
                <a:gd name="connsiteY11" fmla="*/ 8545 h 10000"/>
                <a:gd name="connsiteX12" fmla="*/ 5082 w 10000"/>
                <a:gd name="connsiteY12" fmla="*/ 8455 h 10000"/>
                <a:gd name="connsiteX13" fmla="*/ 5246 w 10000"/>
                <a:gd name="connsiteY13" fmla="*/ 8182 h 10000"/>
                <a:gd name="connsiteX14" fmla="*/ 5410 w 10000"/>
                <a:gd name="connsiteY14" fmla="*/ 7727 h 10000"/>
                <a:gd name="connsiteX15" fmla="*/ 5410 w 10000"/>
                <a:gd name="connsiteY15" fmla="*/ 7727 h 10000"/>
                <a:gd name="connsiteX16" fmla="*/ 5410 w 10000"/>
                <a:gd name="connsiteY16" fmla="*/ 7636 h 10000"/>
                <a:gd name="connsiteX17" fmla="*/ 5410 w 10000"/>
                <a:gd name="connsiteY17" fmla="*/ 7636 h 10000"/>
                <a:gd name="connsiteX18" fmla="*/ 5410 w 10000"/>
                <a:gd name="connsiteY18" fmla="*/ 7636 h 10000"/>
                <a:gd name="connsiteX19" fmla="*/ 5410 w 10000"/>
                <a:gd name="connsiteY19" fmla="*/ 7364 h 10000"/>
                <a:gd name="connsiteX20" fmla="*/ 5410 w 10000"/>
                <a:gd name="connsiteY20" fmla="*/ 6182 h 10000"/>
                <a:gd name="connsiteX21" fmla="*/ 5082 w 10000"/>
                <a:gd name="connsiteY21" fmla="*/ 6091 h 10000"/>
                <a:gd name="connsiteX22" fmla="*/ 4918 w 10000"/>
                <a:gd name="connsiteY22" fmla="*/ 6091 h 10000"/>
                <a:gd name="connsiteX23" fmla="*/ 4918 w 10000"/>
                <a:gd name="connsiteY23" fmla="*/ 6091 h 10000"/>
                <a:gd name="connsiteX24" fmla="*/ 5410 w 10000"/>
                <a:gd name="connsiteY24" fmla="*/ 5727 h 10000"/>
                <a:gd name="connsiteX25" fmla="*/ 6230 w 10000"/>
                <a:gd name="connsiteY25" fmla="*/ 5000 h 10000"/>
                <a:gd name="connsiteX26" fmla="*/ 6230 w 10000"/>
                <a:gd name="connsiteY26" fmla="*/ 4909 h 10000"/>
                <a:gd name="connsiteX27" fmla="*/ 7213 w 10000"/>
                <a:gd name="connsiteY27" fmla="*/ 3909 h 10000"/>
                <a:gd name="connsiteX28" fmla="*/ 6885 w 10000"/>
                <a:gd name="connsiteY28" fmla="*/ 3818 h 10000"/>
                <a:gd name="connsiteX29" fmla="*/ 7213 w 10000"/>
                <a:gd name="connsiteY29" fmla="*/ 3455 h 10000"/>
                <a:gd name="connsiteX30" fmla="*/ 8033 w 10000"/>
                <a:gd name="connsiteY30" fmla="*/ 2818 h 10000"/>
                <a:gd name="connsiteX31" fmla="*/ 8033 w 10000"/>
                <a:gd name="connsiteY31" fmla="*/ 2727 h 10000"/>
                <a:gd name="connsiteX32" fmla="*/ 8852 w 10000"/>
                <a:gd name="connsiteY32" fmla="*/ 2182 h 10000"/>
                <a:gd name="connsiteX33" fmla="*/ 8852 w 10000"/>
                <a:gd name="connsiteY33" fmla="*/ 1636 h 10000"/>
                <a:gd name="connsiteX34" fmla="*/ 9016 w 10000"/>
                <a:gd name="connsiteY34" fmla="*/ 1636 h 10000"/>
                <a:gd name="connsiteX35" fmla="*/ 10000 w 10000"/>
                <a:gd name="connsiteY35" fmla="*/ 1091 h 10000"/>
                <a:gd name="connsiteX36" fmla="*/ 10000 w 10000"/>
                <a:gd name="connsiteY36" fmla="*/ 0 h 10000"/>
                <a:gd name="connsiteX37" fmla="*/ 9836 w 10000"/>
                <a:gd name="connsiteY37" fmla="*/ 0 h 10000"/>
                <a:gd name="connsiteX38" fmla="*/ 9836 w 10000"/>
                <a:gd name="connsiteY38" fmla="*/ 182 h 10000"/>
                <a:gd name="connsiteX39" fmla="*/ 164 w 10000"/>
                <a:gd name="connsiteY39" fmla="*/ 182 h 10000"/>
                <a:gd name="connsiteX40" fmla="*/ 0 w 10000"/>
                <a:gd name="connsiteY40" fmla="*/ 182 h 10000"/>
                <a:gd name="connsiteX41" fmla="*/ 0 w 10000"/>
                <a:gd name="connsiteY41" fmla="*/ 7909 h 10000"/>
                <a:gd name="connsiteX42" fmla="*/ 1148 w 10000"/>
                <a:gd name="connsiteY42" fmla="*/ 890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000" h="10000">
                  <a:moveTo>
                    <a:pt x="1148" y="8909"/>
                  </a:moveTo>
                  <a:lnTo>
                    <a:pt x="1148" y="8909"/>
                  </a:lnTo>
                  <a:cubicBezTo>
                    <a:pt x="984" y="9091"/>
                    <a:pt x="820" y="9455"/>
                    <a:pt x="656" y="9818"/>
                  </a:cubicBezTo>
                  <a:lnTo>
                    <a:pt x="656" y="10000"/>
                  </a:lnTo>
                  <a:lnTo>
                    <a:pt x="3770" y="10000"/>
                  </a:lnTo>
                  <a:lnTo>
                    <a:pt x="3770" y="9273"/>
                  </a:lnTo>
                  <a:lnTo>
                    <a:pt x="3934" y="9273"/>
                  </a:lnTo>
                  <a:cubicBezTo>
                    <a:pt x="4098" y="9182"/>
                    <a:pt x="4590" y="9000"/>
                    <a:pt x="4918" y="8636"/>
                  </a:cubicBezTo>
                  <a:lnTo>
                    <a:pt x="4918" y="8545"/>
                  </a:lnTo>
                  <a:lnTo>
                    <a:pt x="4918" y="8545"/>
                  </a:lnTo>
                  <a:lnTo>
                    <a:pt x="5082" y="8545"/>
                  </a:lnTo>
                  <a:lnTo>
                    <a:pt x="5082" y="8545"/>
                  </a:lnTo>
                  <a:lnTo>
                    <a:pt x="5082" y="8455"/>
                  </a:lnTo>
                  <a:cubicBezTo>
                    <a:pt x="5082" y="8455"/>
                    <a:pt x="5246" y="8273"/>
                    <a:pt x="5246" y="8182"/>
                  </a:cubicBezTo>
                  <a:cubicBezTo>
                    <a:pt x="5246" y="7909"/>
                    <a:pt x="5246" y="7818"/>
                    <a:pt x="5410" y="7727"/>
                  </a:cubicBezTo>
                  <a:lnTo>
                    <a:pt x="5410" y="7727"/>
                  </a:lnTo>
                  <a:lnTo>
                    <a:pt x="5410" y="7636"/>
                  </a:lnTo>
                  <a:lnTo>
                    <a:pt x="5410" y="7636"/>
                  </a:lnTo>
                  <a:lnTo>
                    <a:pt x="5410" y="7636"/>
                  </a:lnTo>
                  <a:lnTo>
                    <a:pt x="5410" y="7364"/>
                  </a:lnTo>
                  <a:lnTo>
                    <a:pt x="5410" y="6182"/>
                  </a:lnTo>
                  <a:cubicBezTo>
                    <a:pt x="5246" y="6182"/>
                    <a:pt x="5082" y="6182"/>
                    <a:pt x="5082" y="6091"/>
                  </a:cubicBezTo>
                  <a:lnTo>
                    <a:pt x="4918" y="6091"/>
                  </a:lnTo>
                  <a:lnTo>
                    <a:pt x="4918" y="6091"/>
                  </a:lnTo>
                  <a:cubicBezTo>
                    <a:pt x="4918" y="6000"/>
                    <a:pt x="5082" y="5909"/>
                    <a:pt x="5410" y="5727"/>
                  </a:cubicBezTo>
                  <a:cubicBezTo>
                    <a:pt x="6230" y="5364"/>
                    <a:pt x="6230" y="5000"/>
                    <a:pt x="6230" y="5000"/>
                  </a:cubicBezTo>
                  <a:lnTo>
                    <a:pt x="6230" y="4909"/>
                  </a:lnTo>
                  <a:lnTo>
                    <a:pt x="7213" y="3909"/>
                  </a:lnTo>
                  <a:cubicBezTo>
                    <a:pt x="7049" y="3909"/>
                    <a:pt x="6885" y="3909"/>
                    <a:pt x="6885" y="3818"/>
                  </a:cubicBezTo>
                  <a:cubicBezTo>
                    <a:pt x="6885" y="3727"/>
                    <a:pt x="6885" y="3636"/>
                    <a:pt x="7213" y="3455"/>
                  </a:cubicBezTo>
                  <a:cubicBezTo>
                    <a:pt x="7705" y="3182"/>
                    <a:pt x="8033" y="2909"/>
                    <a:pt x="8033" y="2818"/>
                  </a:cubicBezTo>
                  <a:lnTo>
                    <a:pt x="8033" y="2727"/>
                  </a:lnTo>
                  <a:lnTo>
                    <a:pt x="8852" y="2182"/>
                  </a:lnTo>
                  <a:lnTo>
                    <a:pt x="8852" y="1636"/>
                  </a:lnTo>
                  <a:lnTo>
                    <a:pt x="9016" y="1636"/>
                  </a:lnTo>
                  <a:cubicBezTo>
                    <a:pt x="9508" y="1455"/>
                    <a:pt x="10000" y="1273"/>
                    <a:pt x="10000" y="1091"/>
                  </a:cubicBezTo>
                  <a:lnTo>
                    <a:pt x="10000" y="0"/>
                  </a:lnTo>
                  <a:lnTo>
                    <a:pt x="9836" y="0"/>
                  </a:lnTo>
                  <a:lnTo>
                    <a:pt x="9836" y="182"/>
                  </a:lnTo>
                  <a:lnTo>
                    <a:pt x="164" y="182"/>
                  </a:lnTo>
                  <a:lnTo>
                    <a:pt x="0" y="182"/>
                  </a:lnTo>
                  <a:lnTo>
                    <a:pt x="0" y="7909"/>
                  </a:lnTo>
                  <a:lnTo>
                    <a:pt x="1148" y="8909"/>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19" name="Utah">
              <a:extLst>
                <a:ext uri="{FF2B5EF4-FFF2-40B4-BE49-F238E27FC236}">
                  <a16:creationId xmlns:a16="http://schemas.microsoft.com/office/drawing/2014/main" id="{5BF4C618-5851-4A4D-A236-F9248FBD310A}"/>
                </a:ext>
              </a:extLst>
            </p:cNvPr>
            <p:cNvSpPr>
              <a:spLocks/>
            </p:cNvSpPr>
            <p:nvPr/>
          </p:nvSpPr>
          <p:spPr bwMode="auto">
            <a:xfrm>
              <a:off x="3725286" y="2223394"/>
              <a:ext cx="779072" cy="966317"/>
            </a:xfrm>
            <a:custGeom>
              <a:avLst/>
              <a:gdLst>
                <a:gd name="T0" fmla="*/ 466 w 466"/>
                <a:gd name="T1" fmla="*/ 135 h 578"/>
                <a:gd name="T2" fmla="*/ 262 w 466"/>
                <a:gd name="T3" fmla="*/ 135 h 578"/>
                <a:gd name="T4" fmla="*/ 262 w 466"/>
                <a:gd name="T5" fmla="*/ 0 h 578"/>
                <a:gd name="T6" fmla="*/ 0 w 466"/>
                <a:gd name="T7" fmla="*/ 0 h 578"/>
                <a:gd name="T8" fmla="*/ 0 w 466"/>
                <a:gd name="T9" fmla="*/ 578 h 578"/>
                <a:gd name="T10" fmla="*/ 466 w 466"/>
                <a:gd name="T11" fmla="*/ 578 h 578"/>
                <a:gd name="T12" fmla="*/ 466 w 466"/>
                <a:gd name="T13" fmla="*/ 576 h 578"/>
                <a:gd name="T14" fmla="*/ 466 w 466"/>
                <a:gd name="T15" fmla="*/ 135 h 578"/>
                <a:gd name="T16" fmla="*/ 466 w 466"/>
                <a:gd name="T17" fmla="*/ 135 h 578"/>
                <a:gd name="T18" fmla="*/ 466 w 466"/>
                <a:gd name="T19" fmla="*/ 135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6" h="578">
                  <a:moveTo>
                    <a:pt x="466" y="135"/>
                  </a:moveTo>
                  <a:lnTo>
                    <a:pt x="262" y="135"/>
                  </a:lnTo>
                  <a:lnTo>
                    <a:pt x="262" y="0"/>
                  </a:lnTo>
                  <a:lnTo>
                    <a:pt x="0" y="0"/>
                  </a:lnTo>
                  <a:lnTo>
                    <a:pt x="0" y="578"/>
                  </a:lnTo>
                  <a:lnTo>
                    <a:pt x="466" y="578"/>
                  </a:lnTo>
                  <a:lnTo>
                    <a:pt x="466" y="576"/>
                  </a:lnTo>
                  <a:lnTo>
                    <a:pt x="466" y="135"/>
                  </a:lnTo>
                  <a:lnTo>
                    <a:pt x="466" y="135"/>
                  </a:lnTo>
                  <a:lnTo>
                    <a:pt x="466" y="135"/>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0" name="Texas">
              <a:extLst>
                <a:ext uri="{FF2B5EF4-FFF2-40B4-BE49-F238E27FC236}">
                  <a16:creationId xmlns:a16="http://schemas.microsoft.com/office/drawing/2014/main" id="{D122F5C7-DF46-4A15-A885-FD9B175F7D6F}"/>
                </a:ext>
              </a:extLst>
            </p:cNvPr>
            <p:cNvSpPr>
              <a:spLocks/>
            </p:cNvSpPr>
            <p:nvPr/>
          </p:nvSpPr>
          <p:spPr bwMode="auto">
            <a:xfrm>
              <a:off x="4867145" y="3348534"/>
              <a:ext cx="1997835" cy="2051333"/>
            </a:xfrm>
            <a:custGeom>
              <a:avLst/>
              <a:gdLst>
                <a:gd name="T0" fmla="*/ 492 w 505"/>
                <a:gd name="T1" fmla="*/ 336 h 518"/>
                <a:gd name="T2" fmla="*/ 491 w 505"/>
                <a:gd name="T3" fmla="*/ 335 h 518"/>
                <a:gd name="T4" fmla="*/ 495 w 505"/>
                <a:gd name="T5" fmla="*/ 332 h 518"/>
                <a:gd name="T6" fmla="*/ 498 w 505"/>
                <a:gd name="T7" fmla="*/ 328 h 518"/>
                <a:gd name="T8" fmla="*/ 500 w 505"/>
                <a:gd name="T9" fmla="*/ 323 h 518"/>
                <a:gd name="T10" fmla="*/ 501 w 505"/>
                <a:gd name="T11" fmla="*/ 322 h 518"/>
                <a:gd name="T12" fmla="*/ 502 w 505"/>
                <a:gd name="T13" fmla="*/ 315 h 518"/>
                <a:gd name="T14" fmla="*/ 502 w 505"/>
                <a:gd name="T15" fmla="*/ 309 h 518"/>
                <a:gd name="T16" fmla="*/ 502 w 505"/>
                <a:gd name="T17" fmla="*/ 284 h 518"/>
                <a:gd name="T18" fmla="*/ 498 w 505"/>
                <a:gd name="T19" fmla="*/ 276 h 518"/>
                <a:gd name="T20" fmla="*/ 487 w 505"/>
                <a:gd name="T21" fmla="*/ 266 h 518"/>
                <a:gd name="T22" fmla="*/ 482 w 505"/>
                <a:gd name="T23" fmla="*/ 209 h 518"/>
                <a:gd name="T24" fmla="*/ 473 w 505"/>
                <a:gd name="T25" fmla="*/ 139 h 518"/>
                <a:gd name="T26" fmla="*/ 456 w 505"/>
                <a:gd name="T27" fmla="*/ 139 h 518"/>
                <a:gd name="T28" fmla="*/ 454 w 505"/>
                <a:gd name="T29" fmla="*/ 139 h 518"/>
                <a:gd name="T30" fmla="*/ 444 w 505"/>
                <a:gd name="T31" fmla="*/ 133 h 518"/>
                <a:gd name="T32" fmla="*/ 428 w 505"/>
                <a:gd name="T33" fmla="*/ 129 h 518"/>
                <a:gd name="T34" fmla="*/ 412 w 505"/>
                <a:gd name="T35" fmla="*/ 131 h 518"/>
                <a:gd name="T36" fmla="*/ 407 w 505"/>
                <a:gd name="T37" fmla="*/ 134 h 518"/>
                <a:gd name="T38" fmla="*/ 398 w 505"/>
                <a:gd name="T39" fmla="*/ 137 h 518"/>
                <a:gd name="T40" fmla="*/ 343 w 505"/>
                <a:gd name="T41" fmla="*/ 127 h 518"/>
                <a:gd name="T42" fmla="*/ 333 w 505"/>
                <a:gd name="T43" fmla="*/ 127 h 518"/>
                <a:gd name="T44" fmla="*/ 325 w 505"/>
                <a:gd name="T45" fmla="*/ 120 h 518"/>
                <a:gd name="T46" fmla="*/ 304 w 505"/>
                <a:gd name="T47" fmla="*/ 109 h 518"/>
                <a:gd name="T48" fmla="*/ 293 w 505"/>
                <a:gd name="T49" fmla="*/ 108 h 518"/>
                <a:gd name="T50" fmla="*/ 291 w 505"/>
                <a:gd name="T51" fmla="*/ 109 h 518"/>
                <a:gd name="T52" fmla="*/ 276 w 505"/>
                <a:gd name="T53" fmla="*/ 104 h 518"/>
                <a:gd name="T54" fmla="*/ 253 w 505"/>
                <a:gd name="T55" fmla="*/ 89 h 518"/>
                <a:gd name="T56" fmla="*/ 136 w 505"/>
                <a:gd name="T57" fmla="*/ 256 h 518"/>
                <a:gd name="T58" fmla="*/ 0 w 505"/>
                <a:gd name="T59" fmla="*/ 257 h 518"/>
                <a:gd name="T60" fmla="*/ 22 w 505"/>
                <a:gd name="T61" fmla="*/ 272 h 518"/>
                <a:gd name="T62" fmla="*/ 73 w 505"/>
                <a:gd name="T63" fmla="*/ 342 h 518"/>
                <a:gd name="T64" fmla="*/ 151 w 505"/>
                <a:gd name="T65" fmla="*/ 346 h 518"/>
                <a:gd name="T66" fmla="*/ 198 w 505"/>
                <a:gd name="T67" fmla="*/ 346 h 518"/>
                <a:gd name="T68" fmla="*/ 252 w 505"/>
                <a:gd name="T69" fmla="*/ 420 h 518"/>
                <a:gd name="T70" fmla="*/ 279 w 505"/>
                <a:gd name="T71" fmla="*/ 475 h 518"/>
                <a:gd name="T72" fmla="*/ 315 w 505"/>
                <a:gd name="T73" fmla="*/ 502 h 518"/>
                <a:gd name="T74" fmla="*/ 358 w 505"/>
                <a:gd name="T75" fmla="*/ 518 h 518"/>
                <a:gd name="T76" fmla="*/ 361 w 505"/>
                <a:gd name="T77" fmla="*/ 502 h 518"/>
                <a:gd name="T78" fmla="*/ 358 w 505"/>
                <a:gd name="T79" fmla="*/ 471 h 518"/>
                <a:gd name="T80" fmla="*/ 354 w 505"/>
                <a:gd name="T81" fmla="*/ 459 h 518"/>
                <a:gd name="T82" fmla="*/ 365 w 505"/>
                <a:gd name="T83" fmla="*/ 444 h 518"/>
                <a:gd name="T84" fmla="*/ 373 w 505"/>
                <a:gd name="T85" fmla="*/ 428 h 518"/>
                <a:gd name="T86" fmla="*/ 369 w 505"/>
                <a:gd name="T87" fmla="*/ 424 h 518"/>
                <a:gd name="T88" fmla="*/ 385 w 505"/>
                <a:gd name="T89" fmla="*/ 413 h 518"/>
                <a:gd name="T90" fmla="*/ 397 w 505"/>
                <a:gd name="T91" fmla="*/ 405 h 518"/>
                <a:gd name="T92" fmla="*/ 397 w 505"/>
                <a:gd name="T93" fmla="*/ 397 h 518"/>
                <a:gd name="T94" fmla="*/ 404 w 505"/>
                <a:gd name="T95" fmla="*/ 397 h 518"/>
                <a:gd name="T96" fmla="*/ 412 w 505"/>
                <a:gd name="T97" fmla="*/ 401 h 518"/>
                <a:gd name="T98" fmla="*/ 404 w 505"/>
                <a:gd name="T99" fmla="*/ 409 h 518"/>
                <a:gd name="T100" fmla="*/ 451 w 505"/>
                <a:gd name="T101" fmla="*/ 374 h 518"/>
                <a:gd name="T102" fmla="*/ 455 w 505"/>
                <a:gd name="T103" fmla="*/ 346 h 518"/>
                <a:gd name="T104" fmla="*/ 463 w 505"/>
                <a:gd name="T105" fmla="*/ 358 h 518"/>
                <a:gd name="T106" fmla="*/ 479 w 505"/>
                <a:gd name="T107" fmla="*/ 350 h 518"/>
                <a:gd name="T108" fmla="*/ 483 w 505"/>
                <a:gd name="T109" fmla="*/ 341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05" h="518">
                  <a:moveTo>
                    <a:pt x="483" y="341"/>
                  </a:moveTo>
                  <a:cubicBezTo>
                    <a:pt x="488" y="340"/>
                    <a:pt x="491" y="338"/>
                    <a:pt x="492" y="336"/>
                  </a:cubicBezTo>
                  <a:cubicBezTo>
                    <a:pt x="492" y="336"/>
                    <a:pt x="492" y="336"/>
                    <a:pt x="492" y="336"/>
                  </a:cubicBezTo>
                  <a:cubicBezTo>
                    <a:pt x="492" y="336"/>
                    <a:pt x="492" y="336"/>
                    <a:pt x="492" y="336"/>
                  </a:cubicBezTo>
                  <a:cubicBezTo>
                    <a:pt x="492" y="336"/>
                    <a:pt x="492" y="336"/>
                    <a:pt x="492" y="336"/>
                  </a:cubicBezTo>
                  <a:cubicBezTo>
                    <a:pt x="491" y="335"/>
                    <a:pt x="491" y="335"/>
                    <a:pt x="491" y="335"/>
                  </a:cubicBezTo>
                  <a:cubicBezTo>
                    <a:pt x="493" y="334"/>
                    <a:pt x="493" y="334"/>
                    <a:pt x="493" y="334"/>
                  </a:cubicBezTo>
                  <a:cubicBezTo>
                    <a:pt x="494" y="333"/>
                    <a:pt x="494" y="332"/>
                    <a:pt x="494" y="332"/>
                  </a:cubicBezTo>
                  <a:cubicBezTo>
                    <a:pt x="495" y="332"/>
                    <a:pt x="495" y="332"/>
                    <a:pt x="495" y="332"/>
                  </a:cubicBezTo>
                  <a:cubicBezTo>
                    <a:pt x="495" y="332"/>
                    <a:pt x="495" y="332"/>
                    <a:pt x="495" y="332"/>
                  </a:cubicBezTo>
                  <a:cubicBezTo>
                    <a:pt x="495" y="332"/>
                    <a:pt x="496" y="331"/>
                    <a:pt x="497" y="329"/>
                  </a:cubicBezTo>
                  <a:cubicBezTo>
                    <a:pt x="497" y="328"/>
                    <a:pt x="498" y="328"/>
                    <a:pt x="498" y="328"/>
                  </a:cubicBezTo>
                  <a:cubicBezTo>
                    <a:pt x="499" y="327"/>
                    <a:pt x="499" y="327"/>
                    <a:pt x="499" y="327"/>
                  </a:cubicBezTo>
                  <a:cubicBezTo>
                    <a:pt x="499" y="327"/>
                    <a:pt x="499" y="327"/>
                    <a:pt x="499" y="327"/>
                  </a:cubicBezTo>
                  <a:cubicBezTo>
                    <a:pt x="500" y="323"/>
                    <a:pt x="500" y="323"/>
                    <a:pt x="500" y="323"/>
                  </a:cubicBezTo>
                  <a:cubicBezTo>
                    <a:pt x="500" y="323"/>
                    <a:pt x="500" y="323"/>
                    <a:pt x="500" y="323"/>
                  </a:cubicBezTo>
                  <a:cubicBezTo>
                    <a:pt x="501" y="323"/>
                    <a:pt x="501" y="323"/>
                    <a:pt x="501" y="323"/>
                  </a:cubicBezTo>
                  <a:cubicBezTo>
                    <a:pt x="501" y="322"/>
                    <a:pt x="501" y="322"/>
                    <a:pt x="501" y="322"/>
                  </a:cubicBezTo>
                  <a:cubicBezTo>
                    <a:pt x="501" y="322"/>
                    <a:pt x="501" y="322"/>
                    <a:pt x="501" y="322"/>
                  </a:cubicBezTo>
                  <a:cubicBezTo>
                    <a:pt x="501" y="322"/>
                    <a:pt x="501" y="320"/>
                    <a:pt x="502" y="318"/>
                  </a:cubicBezTo>
                  <a:cubicBezTo>
                    <a:pt x="502" y="317"/>
                    <a:pt x="502" y="316"/>
                    <a:pt x="502" y="315"/>
                  </a:cubicBezTo>
                  <a:cubicBezTo>
                    <a:pt x="502" y="314"/>
                    <a:pt x="502" y="314"/>
                    <a:pt x="502" y="314"/>
                  </a:cubicBezTo>
                  <a:cubicBezTo>
                    <a:pt x="502" y="314"/>
                    <a:pt x="502" y="314"/>
                    <a:pt x="502" y="314"/>
                  </a:cubicBezTo>
                  <a:cubicBezTo>
                    <a:pt x="502" y="314"/>
                    <a:pt x="502" y="312"/>
                    <a:pt x="502" y="309"/>
                  </a:cubicBezTo>
                  <a:cubicBezTo>
                    <a:pt x="502" y="298"/>
                    <a:pt x="502" y="298"/>
                    <a:pt x="502" y="298"/>
                  </a:cubicBezTo>
                  <a:cubicBezTo>
                    <a:pt x="502" y="295"/>
                    <a:pt x="503" y="293"/>
                    <a:pt x="504" y="291"/>
                  </a:cubicBezTo>
                  <a:cubicBezTo>
                    <a:pt x="505" y="289"/>
                    <a:pt x="505" y="288"/>
                    <a:pt x="502" y="284"/>
                  </a:cubicBezTo>
                  <a:cubicBezTo>
                    <a:pt x="498" y="277"/>
                    <a:pt x="498" y="277"/>
                    <a:pt x="498" y="277"/>
                  </a:cubicBezTo>
                  <a:cubicBezTo>
                    <a:pt x="498" y="276"/>
                    <a:pt x="498" y="276"/>
                    <a:pt x="498" y="276"/>
                  </a:cubicBezTo>
                  <a:cubicBezTo>
                    <a:pt x="498" y="276"/>
                    <a:pt x="498" y="276"/>
                    <a:pt x="498" y="276"/>
                  </a:cubicBezTo>
                  <a:cubicBezTo>
                    <a:pt x="498" y="275"/>
                    <a:pt x="497" y="274"/>
                    <a:pt x="493" y="271"/>
                  </a:cubicBezTo>
                  <a:cubicBezTo>
                    <a:pt x="487" y="266"/>
                    <a:pt x="487" y="266"/>
                    <a:pt x="487" y="266"/>
                  </a:cubicBezTo>
                  <a:cubicBezTo>
                    <a:pt x="487" y="266"/>
                    <a:pt x="487" y="266"/>
                    <a:pt x="487" y="266"/>
                  </a:cubicBezTo>
                  <a:cubicBezTo>
                    <a:pt x="486" y="265"/>
                    <a:pt x="486" y="263"/>
                    <a:pt x="486" y="260"/>
                  </a:cubicBezTo>
                  <a:cubicBezTo>
                    <a:pt x="486" y="226"/>
                    <a:pt x="486" y="226"/>
                    <a:pt x="486" y="226"/>
                  </a:cubicBezTo>
                  <a:cubicBezTo>
                    <a:pt x="482" y="209"/>
                    <a:pt x="482" y="209"/>
                    <a:pt x="482" y="209"/>
                  </a:cubicBezTo>
                  <a:cubicBezTo>
                    <a:pt x="482" y="173"/>
                    <a:pt x="482" y="173"/>
                    <a:pt x="482" y="173"/>
                  </a:cubicBezTo>
                  <a:cubicBezTo>
                    <a:pt x="482" y="142"/>
                    <a:pt x="482" y="142"/>
                    <a:pt x="482" y="142"/>
                  </a:cubicBezTo>
                  <a:cubicBezTo>
                    <a:pt x="473" y="139"/>
                    <a:pt x="473" y="139"/>
                    <a:pt x="473" y="139"/>
                  </a:cubicBezTo>
                  <a:cubicBezTo>
                    <a:pt x="461" y="139"/>
                    <a:pt x="461" y="139"/>
                    <a:pt x="461" y="139"/>
                  </a:cubicBezTo>
                  <a:cubicBezTo>
                    <a:pt x="459" y="137"/>
                    <a:pt x="459" y="137"/>
                    <a:pt x="459" y="137"/>
                  </a:cubicBezTo>
                  <a:cubicBezTo>
                    <a:pt x="456" y="139"/>
                    <a:pt x="456" y="139"/>
                    <a:pt x="456" y="139"/>
                  </a:cubicBezTo>
                  <a:cubicBezTo>
                    <a:pt x="455" y="139"/>
                    <a:pt x="455" y="139"/>
                    <a:pt x="455" y="139"/>
                  </a:cubicBezTo>
                  <a:cubicBezTo>
                    <a:pt x="454" y="139"/>
                    <a:pt x="454" y="139"/>
                    <a:pt x="454" y="139"/>
                  </a:cubicBezTo>
                  <a:cubicBezTo>
                    <a:pt x="454" y="139"/>
                    <a:pt x="454" y="139"/>
                    <a:pt x="454" y="139"/>
                  </a:cubicBezTo>
                  <a:cubicBezTo>
                    <a:pt x="452" y="138"/>
                    <a:pt x="452" y="136"/>
                    <a:pt x="452" y="135"/>
                  </a:cubicBezTo>
                  <a:cubicBezTo>
                    <a:pt x="444" y="134"/>
                    <a:pt x="444" y="134"/>
                    <a:pt x="444" y="134"/>
                  </a:cubicBezTo>
                  <a:cubicBezTo>
                    <a:pt x="444" y="133"/>
                    <a:pt x="444" y="133"/>
                    <a:pt x="444" y="133"/>
                  </a:cubicBezTo>
                  <a:cubicBezTo>
                    <a:pt x="443" y="132"/>
                    <a:pt x="440" y="128"/>
                    <a:pt x="436" y="126"/>
                  </a:cubicBezTo>
                  <a:cubicBezTo>
                    <a:pt x="435" y="126"/>
                    <a:pt x="434" y="126"/>
                    <a:pt x="434" y="126"/>
                  </a:cubicBezTo>
                  <a:cubicBezTo>
                    <a:pt x="431" y="126"/>
                    <a:pt x="428" y="128"/>
                    <a:pt x="428" y="129"/>
                  </a:cubicBezTo>
                  <a:cubicBezTo>
                    <a:pt x="427" y="130"/>
                    <a:pt x="427" y="130"/>
                    <a:pt x="427" y="130"/>
                  </a:cubicBezTo>
                  <a:cubicBezTo>
                    <a:pt x="415" y="131"/>
                    <a:pt x="415" y="131"/>
                    <a:pt x="415" y="131"/>
                  </a:cubicBezTo>
                  <a:cubicBezTo>
                    <a:pt x="412" y="131"/>
                    <a:pt x="412" y="131"/>
                    <a:pt x="412" y="131"/>
                  </a:cubicBezTo>
                  <a:cubicBezTo>
                    <a:pt x="411" y="131"/>
                    <a:pt x="409" y="132"/>
                    <a:pt x="408" y="133"/>
                  </a:cubicBezTo>
                  <a:cubicBezTo>
                    <a:pt x="408" y="133"/>
                    <a:pt x="408" y="133"/>
                    <a:pt x="408" y="133"/>
                  </a:cubicBezTo>
                  <a:cubicBezTo>
                    <a:pt x="407" y="134"/>
                    <a:pt x="407" y="134"/>
                    <a:pt x="407" y="134"/>
                  </a:cubicBezTo>
                  <a:cubicBezTo>
                    <a:pt x="407" y="134"/>
                    <a:pt x="404" y="135"/>
                    <a:pt x="402" y="137"/>
                  </a:cubicBezTo>
                  <a:cubicBezTo>
                    <a:pt x="402" y="138"/>
                    <a:pt x="401" y="139"/>
                    <a:pt x="400" y="139"/>
                  </a:cubicBezTo>
                  <a:cubicBezTo>
                    <a:pt x="399" y="138"/>
                    <a:pt x="398" y="138"/>
                    <a:pt x="398" y="137"/>
                  </a:cubicBezTo>
                  <a:cubicBezTo>
                    <a:pt x="382" y="137"/>
                    <a:pt x="382" y="137"/>
                    <a:pt x="382" y="137"/>
                  </a:cubicBezTo>
                  <a:cubicBezTo>
                    <a:pt x="382" y="127"/>
                    <a:pt x="382" y="127"/>
                    <a:pt x="382" y="127"/>
                  </a:cubicBezTo>
                  <a:cubicBezTo>
                    <a:pt x="343" y="127"/>
                    <a:pt x="343" y="127"/>
                    <a:pt x="343" y="127"/>
                  </a:cubicBezTo>
                  <a:cubicBezTo>
                    <a:pt x="343" y="123"/>
                    <a:pt x="343" y="123"/>
                    <a:pt x="343" y="123"/>
                  </a:cubicBezTo>
                  <a:cubicBezTo>
                    <a:pt x="338" y="121"/>
                    <a:pt x="338" y="121"/>
                    <a:pt x="338" y="121"/>
                  </a:cubicBezTo>
                  <a:cubicBezTo>
                    <a:pt x="333" y="127"/>
                    <a:pt x="333" y="127"/>
                    <a:pt x="333" y="127"/>
                  </a:cubicBezTo>
                  <a:cubicBezTo>
                    <a:pt x="329" y="127"/>
                    <a:pt x="329" y="127"/>
                    <a:pt x="329" y="127"/>
                  </a:cubicBezTo>
                  <a:cubicBezTo>
                    <a:pt x="325" y="123"/>
                    <a:pt x="325" y="123"/>
                    <a:pt x="325" y="123"/>
                  </a:cubicBezTo>
                  <a:cubicBezTo>
                    <a:pt x="325" y="120"/>
                    <a:pt x="325" y="120"/>
                    <a:pt x="325" y="120"/>
                  </a:cubicBezTo>
                  <a:cubicBezTo>
                    <a:pt x="321" y="115"/>
                    <a:pt x="321" y="115"/>
                    <a:pt x="321" y="115"/>
                  </a:cubicBezTo>
                  <a:cubicBezTo>
                    <a:pt x="314" y="110"/>
                    <a:pt x="314" y="110"/>
                    <a:pt x="314" y="110"/>
                  </a:cubicBezTo>
                  <a:cubicBezTo>
                    <a:pt x="304" y="109"/>
                    <a:pt x="304" y="109"/>
                    <a:pt x="304" y="109"/>
                  </a:cubicBezTo>
                  <a:cubicBezTo>
                    <a:pt x="303" y="109"/>
                    <a:pt x="301" y="110"/>
                    <a:pt x="299" y="110"/>
                  </a:cubicBezTo>
                  <a:cubicBezTo>
                    <a:pt x="298" y="110"/>
                    <a:pt x="297" y="110"/>
                    <a:pt x="295" y="109"/>
                  </a:cubicBezTo>
                  <a:cubicBezTo>
                    <a:pt x="294" y="109"/>
                    <a:pt x="293" y="108"/>
                    <a:pt x="293" y="108"/>
                  </a:cubicBezTo>
                  <a:cubicBezTo>
                    <a:pt x="292" y="108"/>
                    <a:pt x="292" y="108"/>
                    <a:pt x="292" y="109"/>
                  </a:cubicBezTo>
                  <a:cubicBezTo>
                    <a:pt x="292" y="109"/>
                    <a:pt x="292" y="109"/>
                    <a:pt x="292" y="109"/>
                  </a:cubicBezTo>
                  <a:cubicBezTo>
                    <a:pt x="291" y="109"/>
                    <a:pt x="291" y="109"/>
                    <a:pt x="291" y="109"/>
                  </a:cubicBezTo>
                  <a:cubicBezTo>
                    <a:pt x="283" y="109"/>
                    <a:pt x="283" y="109"/>
                    <a:pt x="283" y="109"/>
                  </a:cubicBezTo>
                  <a:cubicBezTo>
                    <a:pt x="280" y="109"/>
                    <a:pt x="277" y="105"/>
                    <a:pt x="276" y="104"/>
                  </a:cubicBezTo>
                  <a:cubicBezTo>
                    <a:pt x="276" y="104"/>
                    <a:pt x="276" y="104"/>
                    <a:pt x="276" y="104"/>
                  </a:cubicBezTo>
                  <a:cubicBezTo>
                    <a:pt x="276" y="97"/>
                    <a:pt x="276" y="97"/>
                    <a:pt x="276" y="97"/>
                  </a:cubicBezTo>
                  <a:cubicBezTo>
                    <a:pt x="257" y="97"/>
                    <a:pt x="257" y="97"/>
                    <a:pt x="257" y="97"/>
                  </a:cubicBezTo>
                  <a:cubicBezTo>
                    <a:pt x="253" y="89"/>
                    <a:pt x="253" y="89"/>
                    <a:pt x="253" y="89"/>
                  </a:cubicBezTo>
                  <a:cubicBezTo>
                    <a:pt x="253" y="0"/>
                    <a:pt x="253" y="0"/>
                    <a:pt x="253" y="0"/>
                  </a:cubicBezTo>
                  <a:cubicBezTo>
                    <a:pt x="136" y="0"/>
                    <a:pt x="136" y="0"/>
                    <a:pt x="136" y="0"/>
                  </a:cubicBezTo>
                  <a:cubicBezTo>
                    <a:pt x="136" y="256"/>
                    <a:pt x="136" y="256"/>
                    <a:pt x="136" y="256"/>
                  </a:cubicBezTo>
                  <a:cubicBezTo>
                    <a:pt x="1" y="256"/>
                    <a:pt x="1" y="256"/>
                    <a:pt x="1" y="256"/>
                  </a:cubicBezTo>
                  <a:cubicBezTo>
                    <a:pt x="0" y="256"/>
                    <a:pt x="0" y="256"/>
                    <a:pt x="0" y="256"/>
                  </a:cubicBezTo>
                  <a:cubicBezTo>
                    <a:pt x="0" y="257"/>
                    <a:pt x="0" y="257"/>
                    <a:pt x="0" y="257"/>
                  </a:cubicBezTo>
                  <a:cubicBezTo>
                    <a:pt x="10" y="260"/>
                    <a:pt x="10" y="260"/>
                    <a:pt x="10" y="260"/>
                  </a:cubicBezTo>
                  <a:cubicBezTo>
                    <a:pt x="14" y="268"/>
                    <a:pt x="14" y="268"/>
                    <a:pt x="14" y="268"/>
                  </a:cubicBezTo>
                  <a:cubicBezTo>
                    <a:pt x="22" y="272"/>
                    <a:pt x="22" y="272"/>
                    <a:pt x="22" y="272"/>
                  </a:cubicBezTo>
                  <a:cubicBezTo>
                    <a:pt x="30" y="284"/>
                    <a:pt x="30" y="284"/>
                    <a:pt x="30" y="284"/>
                  </a:cubicBezTo>
                  <a:cubicBezTo>
                    <a:pt x="61" y="307"/>
                    <a:pt x="61" y="307"/>
                    <a:pt x="61" y="307"/>
                  </a:cubicBezTo>
                  <a:cubicBezTo>
                    <a:pt x="73" y="342"/>
                    <a:pt x="73" y="342"/>
                    <a:pt x="73" y="342"/>
                  </a:cubicBezTo>
                  <a:cubicBezTo>
                    <a:pt x="112" y="381"/>
                    <a:pt x="112" y="381"/>
                    <a:pt x="112" y="381"/>
                  </a:cubicBezTo>
                  <a:cubicBezTo>
                    <a:pt x="131" y="381"/>
                    <a:pt x="131" y="381"/>
                    <a:pt x="131" y="381"/>
                  </a:cubicBezTo>
                  <a:cubicBezTo>
                    <a:pt x="151" y="346"/>
                    <a:pt x="151" y="346"/>
                    <a:pt x="151" y="346"/>
                  </a:cubicBezTo>
                  <a:cubicBezTo>
                    <a:pt x="155" y="346"/>
                    <a:pt x="155" y="346"/>
                    <a:pt x="155" y="346"/>
                  </a:cubicBezTo>
                  <a:cubicBezTo>
                    <a:pt x="162" y="346"/>
                    <a:pt x="162" y="346"/>
                    <a:pt x="162" y="346"/>
                  </a:cubicBezTo>
                  <a:cubicBezTo>
                    <a:pt x="198" y="346"/>
                    <a:pt x="198" y="346"/>
                    <a:pt x="198" y="346"/>
                  </a:cubicBezTo>
                  <a:cubicBezTo>
                    <a:pt x="225" y="378"/>
                    <a:pt x="225" y="378"/>
                    <a:pt x="225" y="378"/>
                  </a:cubicBezTo>
                  <a:cubicBezTo>
                    <a:pt x="240" y="409"/>
                    <a:pt x="240" y="409"/>
                    <a:pt x="240" y="409"/>
                  </a:cubicBezTo>
                  <a:cubicBezTo>
                    <a:pt x="252" y="420"/>
                    <a:pt x="252" y="420"/>
                    <a:pt x="252" y="420"/>
                  </a:cubicBezTo>
                  <a:cubicBezTo>
                    <a:pt x="256" y="436"/>
                    <a:pt x="256" y="436"/>
                    <a:pt x="256" y="436"/>
                  </a:cubicBezTo>
                  <a:cubicBezTo>
                    <a:pt x="268" y="444"/>
                    <a:pt x="268" y="444"/>
                    <a:pt x="268" y="444"/>
                  </a:cubicBezTo>
                  <a:cubicBezTo>
                    <a:pt x="279" y="475"/>
                    <a:pt x="279" y="475"/>
                    <a:pt x="279" y="475"/>
                  </a:cubicBezTo>
                  <a:cubicBezTo>
                    <a:pt x="291" y="495"/>
                    <a:pt x="291" y="495"/>
                    <a:pt x="291" y="495"/>
                  </a:cubicBezTo>
                  <a:cubicBezTo>
                    <a:pt x="303" y="502"/>
                    <a:pt x="303" y="502"/>
                    <a:pt x="303" y="502"/>
                  </a:cubicBezTo>
                  <a:cubicBezTo>
                    <a:pt x="315" y="502"/>
                    <a:pt x="315" y="502"/>
                    <a:pt x="315" y="502"/>
                  </a:cubicBezTo>
                  <a:cubicBezTo>
                    <a:pt x="322" y="510"/>
                    <a:pt x="322" y="510"/>
                    <a:pt x="322" y="510"/>
                  </a:cubicBezTo>
                  <a:cubicBezTo>
                    <a:pt x="342" y="510"/>
                    <a:pt x="342" y="510"/>
                    <a:pt x="342" y="510"/>
                  </a:cubicBezTo>
                  <a:cubicBezTo>
                    <a:pt x="358" y="518"/>
                    <a:pt x="358" y="518"/>
                    <a:pt x="358" y="518"/>
                  </a:cubicBezTo>
                  <a:cubicBezTo>
                    <a:pt x="369" y="518"/>
                    <a:pt x="369" y="518"/>
                    <a:pt x="369" y="518"/>
                  </a:cubicBezTo>
                  <a:cubicBezTo>
                    <a:pt x="365" y="514"/>
                    <a:pt x="365" y="514"/>
                    <a:pt x="365" y="514"/>
                  </a:cubicBezTo>
                  <a:cubicBezTo>
                    <a:pt x="361" y="502"/>
                    <a:pt x="361" y="502"/>
                    <a:pt x="361" y="502"/>
                  </a:cubicBezTo>
                  <a:cubicBezTo>
                    <a:pt x="361" y="499"/>
                    <a:pt x="361" y="499"/>
                    <a:pt x="361" y="499"/>
                  </a:cubicBezTo>
                  <a:cubicBezTo>
                    <a:pt x="354" y="475"/>
                    <a:pt x="354" y="475"/>
                    <a:pt x="354" y="475"/>
                  </a:cubicBezTo>
                  <a:cubicBezTo>
                    <a:pt x="358" y="471"/>
                    <a:pt x="358" y="471"/>
                    <a:pt x="358" y="471"/>
                  </a:cubicBezTo>
                  <a:cubicBezTo>
                    <a:pt x="358" y="463"/>
                    <a:pt x="358" y="463"/>
                    <a:pt x="358" y="463"/>
                  </a:cubicBezTo>
                  <a:cubicBezTo>
                    <a:pt x="354" y="463"/>
                    <a:pt x="354" y="463"/>
                    <a:pt x="354" y="463"/>
                  </a:cubicBezTo>
                  <a:cubicBezTo>
                    <a:pt x="354" y="459"/>
                    <a:pt x="354" y="459"/>
                    <a:pt x="354" y="459"/>
                  </a:cubicBezTo>
                  <a:cubicBezTo>
                    <a:pt x="358" y="459"/>
                    <a:pt x="358" y="459"/>
                    <a:pt x="358" y="459"/>
                  </a:cubicBezTo>
                  <a:cubicBezTo>
                    <a:pt x="361" y="459"/>
                    <a:pt x="361" y="459"/>
                    <a:pt x="361" y="459"/>
                  </a:cubicBezTo>
                  <a:cubicBezTo>
                    <a:pt x="365" y="444"/>
                    <a:pt x="365" y="444"/>
                    <a:pt x="365" y="444"/>
                  </a:cubicBezTo>
                  <a:cubicBezTo>
                    <a:pt x="361" y="436"/>
                    <a:pt x="361" y="436"/>
                    <a:pt x="361" y="436"/>
                  </a:cubicBezTo>
                  <a:cubicBezTo>
                    <a:pt x="369" y="436"/>
                    <a:pt x="369" y="436"/>
                    <a:pt x="369" y="436"/>
                  </a:cubicBezTo>
                  <a:cubicBezTo>
                    <a:pt x="373" y="428"/>
                    <a:pt x="373" y="428"/>
                    <a:pt x="373" y="428"/>
                  </a:cubicBezTo>
                  <a:cubicBezTo>
                    <a:pt x="373" y="424"/>
                    <a:pt x="373" y="424"/>
                    <a:pt x="373" y="424"/>
                  </a:cubicBezTo>
                  <a:cubicBezTo>
                    <a:pt x="369" y="428"/>
                    <a:pt x="369" y="428"/>
                    <a:pt x="369" y="428"/>
                  </a:cubicBezTo>
                  <a:cubicBezTo>
                    <a:pt x="369" y="424"/>
                    <a:pt x="369" y="424"/>
                    <a:pt x="369" y="424"/>
                  </a:cubicBezTo>
                  <a:cubicBezTo>
                    <a:pt x="377" y="420"/>
                    <a:pt x="377" y="420"/>
                    <a:pt x="377" y="420"/>
                  </a:cubicBezTo>
                  <a:cubicBezTo>
                    <a:pt x="385" y="417"/>
                    <a:pt x="385" y="417"/>
                    <a:pt x="385" y="417"/>
                  </a:cubicBezTo>
                  <a:cubicBezTo>
                    <a:pt x="385" y="413"/>
                    <a:pt x="385" y="413"/>
                    <a:pt x="385" y="413"/>
                  </a:cubicBezTo>
                  <a:cubicBezTo>
                    <a:pt x="393" y="413"/>
                    <a:pt x="393" y="413"/>
                    <a:pt x="393" y="413"/>
                  </a:cubicBezTo>
                  <a:cubicBezTo>
                    <a:pt x="397" y="409"/>
                    <a:pt x="397" y="409"/>
                    <a:pt x="397" y="409"/>
                  </a:cubicBezTo>
                  <a:cubicBezTo>
                    <a:pt x="397" y="405"/>
                    <a:pt x="397" y="405"/>
                    <a:pt x="397" y="405"/>
                  </a:cubicBezTo>
                  <a:cubicBezTo>
                    <a:pt x="393" y="401"/>
                    <a:pt x="393" y="401"/>
                    <a:pt x="393" y="401"/>
                  </a:cubicBezTo>
                  <a:cubicBezTo>
                    <a:pt x="393" y="397"/>
                    <a:pt x="393" y="397"/>
                    <a:pt x="393" y="397"/>
                  </a:cubicBezTo>
                  <a:cubicBezTo>
                    <a:pt x="397" y="397"/>
                    <a:pt x="397" y="397"/>
                    <a:pt x="397" y="397"/>
                  </a:cubicBezTo>
                  <a:cubicBezTo>
                    <a:pt x="400" y="401"/>
                    <a:pt x="400" y="401"/>
                    <a:pt x="400" y="401"/>
                  </a:cubicBezTo>
                  <a:cubicBezTo>
                    <a:pt x="400" y="397"/>
                    <a:pt x="400" y="397"/>
                    <a:pt x="400" y="397"/>
                  </a:cubicBezTo>
                  <a:cubicBezTo>
                    <a:pt x="404" y="397"/>
                    <a:pt x="404" y="397"/>
                    <a:pt x="404" y="397"/>
                  </a:cubicBezTo>
                  <a:cubicBezTo>
                    <a:pt x="408" y="397"/>
                    <a:pt x="408" y="397"/>
                    <a:pt x="408" y="397"/>
                  </a:cubicBezTo>
                  <a:cubicBezTo>
                    <a:pt x="408" y="393"/>
                    <a:pt x="408" y="393"/>
                    <a:pt x="408" y="393"/>
                  </a:cubicBezTo>
                  <a:cubicBezTo>
                    <a:pt x="412" y="401"/>
                    <a:pt x="412" y="401"/>
                    <a:pt x="412" y="401"/>
                  </a:cubicBezTo>
                  <a:cubicBezTo>
                    <a:pt x="424" y="397"/>
                    <a:pt x="424" y="397"/>
                    <a:pt x="424" y="397"/>
                  </a:cubicBezTo>
                  <a:cubicBezTo>
                    <a:pt x="408" y="405"/>
                    <a:pt x="408" y="405"/>
                    <a:pt x="408" y="405"/>
                  </a:cubicBezTo>
                  <a:cubicBezTo>
                    <a:pt x="404" y="409"/>
                    <a:pt x="404" y="409"/>
                    <a:pt x="404" y="409"/>
                  </a:cubicBezTo>
                  <a:cubicBezTo>
                    <a:pt x="408" y="409"/>
                    <a:pt x="408" y="409"/>
                    <a:pt x="408" y="409"/>
                  </a:cubicBezTo>
                  <a:cubicBezTo>
                    <a:pt x="443" y="385"/>
                    <a:pt x="443" y="385"/>
                    <a:pt x="443" y="385"/>
                  </a:cubicBezTo>
                  <a:cubicBezTo>
                    <a:pt x="451" y="374"/>
                    <a:pt x="451" y="374"/>
                    <a:pt x="451" y="374"/>
                  </a:cubicBezTo>
                  <a:cubicBezTo>
                    <a:pt x="451" y="350"/>
                    <a:pt x="451" y="350"/>
                    <a:pt x="451" y="350"/>
                  </a:cubicBezTo>
                  <a:cubicBezTo>
                    <a:pt x="451" y="346"/>
                    <a:pt x="451" y="346"/>
                    <a:pt x="451" y="346"/>
                  </a:cubicBezTo>
                  <a:cubicBezTo>
                    <a:pt x="455" y="346"/>
                    <a:pt x="455" y="346"/>
                    <a:pt x="455" y="346"/>
                  </a:cubicBezTo>
                  <a:cubicBezTo>
                    <a:pt x="455" y="354"/>
                    <a:pt x="455" y="354"/>
                    <a:pt x="455" y="354"/>
                  </a:cubicBezTo>
                  <a:cubicBezTo>
                    <a:pt x="463" y="354"/>
                    <a:pt x="463" y="354"/>
                    <a:pt x="463" y="354"/>
                  </a:cubicBezTo>
                  <a:cubicBezTo>
                    <a:pt x="463" y="358"/>
                    <a:pt x="463" y="358"/>
                    <a:pt x="463" y="358"/>
                  </a:cubicBezTo>
                  <a:cubicBezTo>
                    <a:pt x="455" y="358"/>
                    <a:pt x="455" y="358"/>
                    <a:pt x="455" y="358"/>
                  </a:cubicBezTo>
                  <a:cubicBezTo>
                    <a:pt x="459" y="362"/>
                    <a:pt x="459" y="362"/>
                    <a:pt x="459" y="362"/>
                  </a:cubicBezTo>
                  <a:cubicBezTo>
                    <a:pt x="479" y="350"/>
                    <a:pt x="479" y="350"/>
                    <a:pt x="479" y="350"/>
                  </a:cubicBezTo>
                  <a:cubicBezTo>
                    <a:pt x="482" y="350"/>
                    <a:pt x="482" y="350"/>
                    <a:pt x="482" y="350"/>
                  </a:cubicBezTo>
                  <a:cubicBezTo>
                    <a:pt x="482" y="341"/>
                    <a:pt x="482" y="341"/>
                    <a:pt x="482" y="341"/>
                  </a:cubicBezTo>
                  <a:lnTo>
                    <a:pt x="483" y="34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1" name="Tennessee">
              <a:extLst>
                <a:ext uri="{FF2B5EF4-FFF2-40B4-BE49-F238E27FC236}">
                  <a16:creationId xmlns:a16="http://schemas.microsoft.com/office/drawing/2014/main" id="{5FFE72C8-9F24-4B64-8353-72F3931CB4C9}"/>
                </a:ext>
              </a:extLst>
            </p:cNvPr>
            <p:cNvSpPr>
              <a:spLocks/>
            </p:cNvSpPr>
            <p:nvPr/>
          </p:nvSpPr>
          <p:spPr bwMode="auto">
            <a:xfrm>
              <a:off x="7311358" y="3328472"/>
              <a:ext cx="1329104" cy="309288"/>
            </a:xfrm>
            <a:custGeom>
              <a:avLst/>
              <a:gdLst>
                <a:gd name="T0" fmla="*/ 302 w 336"/>
                <a:gd name="T1" fmla="*/ 0 h 78"/>
                <a:gd name="T2" fmla="*/ 94 w 336"/>
                <a:gd name="T3" fmla="*/ 0 h 78"/>
                <a:gd name="T4" fmla="*/ 94 w 336"/>
                <a:gd name="T5" fmla="*/ 13 h 78"/>
                <a:gd name="T6" fmla="*/ 38 w 336"/>
                <a:gd name="T7" fmla="*/ 13 h 78"/>
                <a:gd name="T8" fmla="*/ 38 w 336"/>
                <a:gd name="T9" fmla="*/ 12 h 78"/>
                <a:gd name="T10" fmla="*/ 38 w 336"/>
                <a:gd name="T11" fmla="*/ 12 h 78"/>
                <a:gd name="T12" fmla="*/ 33 w 336"/>
                <a:gd name="T13" fmla="*/ 21 h 78"/>
                <a:gd name="T14" fmla="*/ 33 w 336"/>
                <a:gd name="T15" fmla="*/ 21 h 78"/>
                <a:gd name="T16" fmla="*/ 33 w 336"/>
                <a:gd name="T17" fmla="*/ 21 h 78"/>
                <a:gd name="T18" fmla="*/ 30 w 336"/>
                <a:gd name="T19" fmla="*/ 24 h 78"/>
                <a:gd name="T20" fmla="*/ 29 w 336"/>
                <a:gd name="T21" fmla="*/ 26 h 78"/>
                <a:gd name="T22" fmla="*/ 26 w 336"/>
                <a:gd name="T23" fmla="*/ 28 h 78"/>
                <a:gd name="T24" fmla="*/ 26 w 336"/>
                <a:gd name="T25" fmla="*/ 29 h 78"/>
                <a:gd name="T26" fmla="*/ 26 w 336"/>
                <a:gd name="T27" fmla="*/ 33 h 78"/>
                <a:gd name="T28" fmla="*/ 24 w 336"/>
                <a:gd name="T29" fmla="*/ 37 h 78"/>
                <a:gd name="T30" fmla="*/ 23 w 336"/>
                <a:gd name="T31" fmla="*/ 39 h 78"/>
                <a:gd name="T32" fmla="*/ 23 w 336"/>
                <a:gd name="T33" fmla="*/ 40 h 78"/>
                <a:gd name="T34" fmla="*/ 23 w 336"/>
                <a:gd name="T35" fmla="*/ 42 h 78"/>
                <a:gd name="T36" fmla="*/ 23 w 336"/>
                <a:gd name="T37" fmla="*/ 44 h 78"/>
                <a:gd name="T38" fmla="*/ 20 w 336"/>
                <a:gd name="T39" fmla="*/ 44 h 78"/>
                <a:gd name="T40" fmla="*/ 22 w 336"/>
                <a:gd name="T41" fmla="*/ 46 h 78"/>
                <a:gd name="T42" fmla="*/ 17 w 336"/>
                <a:gd name="T43" fmla="*/ 50 h 78"/>
                <a:gd name="T44" fmla="*/ 14 w 336"/>
                <a:gd name="T45" fmla="*/ 58 h 78"/>
                <a:gd name="T46" fmla="*/ 6 w 336"/>
                <a:gd name="T47" fmla="*/ 64 h 78"/>
                <a:gd name="T48" fmla="*/ 6 w 336"/>
                <a:gd name="T49" fmla="*/ 70 h 78"/>
                <a:gd name="T50" fmla="*/ 2 w 336"/>
                <a:gd name="T51" fmla="*/ 74 h 78"/>
                <a:gd name="T52" fmla="*/ 0 w 336"/>
                <a:gd name="T53" fmla="*/ 78 h 78"/>
                <a:gd name="T54" fmla="*/ 0 w 336"/>
                <a:gd name="T55" fmla="*/ 78 h 78"/>
                <a:gd name="T56" fmla="*/ 94 w 336"/>
                <a:gd name="T57" fmla="*/ 78 h 78"/>
                <a:gd name="T58" fmla="*/ 189 w 336"/>
                <a:gd name="T59" fmla="*/ 78 h 78"/>
                <a:gd name="T60" fmla="*/ 230 w 336"/>
                <a:gd name="T61" fmla="*/ 78 h 78"/>
                <a:gd name="T62" fmla="*/ 230 w 336"/>
                <a:gd name="T63" fmla="*/ 78 h 78"/>
                <a:gd name="T64" fmla="*/ 230 w 336"/>
                <a:gd name="T65" fmla="*/ 75 h 78"/>
                <a:gd name="T66" fmla="*/ 230 w 336"/>
                <a:gd name="T67" fmla="*/ 73 h 78"/>
                <a:gd name="T68" fmla="*/ 231 w 336"/>
                <a:gd name="T69" fmla="*/ 72 h 78"/>
                <a:gd name="T70" fmla="*/ 233 w 336"/>
                <a:gd name="T71" fmla="*/ 70 h 78"/>
                <a:gd name="T72" fmla="*/ 233 w 336"/>
                <a:gd name="T73" fmla="*/ 70 h 78"/>
                <a:gd name="T74" fmla="*/ 237 w 336"/>
                <a:gd name="T75" fmla="*/ 65 h 78"/>
                <a:gd name="T76" fmla="*/ 245 w 336"/>
                <a:gd name="T77" fmla="*/ 61 h 78"/>
                <a:gd name="T78" fmla="*/ 249 w 336"/>
                <a:gd name="T79" fmla="*/ 58 h 78"/>
                <a:gd name="T80" fmla="*/ 257 w 336"/>
                <a:gd name="T81" fmla="*/ 58 h 78"/>
                <a:gd name="T82" fmla="*/ 261 w 336"/>
                <a:gd name="T83" fmla="*/ 52 h 78"/>
                <a:gd name="T84" fmla="*/ 269 w 336"/>
                <a:gd name="T85" fmla="*/ 48 h 78"/>
                <a:gd name="T86" fmla="*/ 272 w 336"/>
                <a:gd name="T87" fmla="*/ 48 h 78"/>
                <a:gd name="T88" fmla="*/ 276 w 336"/>
                <a:gd name="T89" fmla="*/ 45 h 78"/>
                <a:gd name="T90" fmla="*/ 280 w 336"/>
                <a:gd name="T91" fmla="*/ 45 h 78"/>
                <a:gd name="T92" fmla="*/ 280 w 336"/>
                <a:gd name="T93" fmla="*/ 41 h 78"/>
                <a:gd name="T94" fmla="*/ 296 w 336"/>
                <a:gd name="T95" fmla="*/ 34 h 78"/>
                <a:gd name="T96" fmla="*/ 314 w 336"/>
                <a:gd name="T97" fmla="*/ 34 h 78"/>
                <a:gd name="T98" fmla="*/ 324 w 336"/>
                <a:gd name="T99" fmla="*/ 29 h 78"/>
                <a:gd name="T100" fmla="*/ 324 w 336"/>
                <a:gd name="T101" fmla="*/ 28 h 78"/>
                <a:gd name="T102" fmla="*/ 325 w 336"/>
                <a:gd name="T103" fmla="*/ 25 h 78"/>
                <a:gd name="T104" fmla="*/ 327 w 336"/>
                <a:gd name="T105" fmla="*/ 22 h 78"/>
                <a:gd name="T106" fmla="*/ 333 w 336"/>
                <a:gd name="T107" fmla="*/ 22 h 78"/>
                <a:gd name="T108" fmla="*/ 336 w 336"/>
                <a:gd name="T109" fmla="*/ 15 h 78"/>
                <a:gd name="T110" fmla="*/ 336 w 336"/>
                <a:gd name="T111" fmla="*/ 0 h 78"/>
                <a:gd name="T112" fmla="*/ 336 w 336"/>
                <a:gd name="T113" fmla="*/ 0 h 78"/>
                <a:gd name="T114" fmla="*/ 336 w 336"/>
                <a:gd name="T115" fmla="*/ 0 h 78"/>
                <a:gd name="T116" fmla="*/ 303 w 336"/>
                <a:gd name="T117" fmla="*/ 0 h 78"/>
                <a:gd name="T118" fmla="*/ 303 w 336"/>
                <a:gd name="T119" fmla="*/ 0 h 78"/>
                <a:gd name="T120" fmla="*/ 302 w 336"/>
                <a:gd name="T121"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78">
                  <a:moveTo>
                    <a:pt x="302" y="0"/>
                  </a:moveTo>
                  <a:cubicBezTo>
                    <a:pt x="94" y="0"/>
                    <a:pt x="94" y="0"/>
                    <a:pt x="94" y="0"/>
                  </a:cubicBezTo>
                  <a:cubicBezTo>
                    <a:pt x="94" y="13"/>
                    <a:pt x="94" y="13"/>
                    <a:pt x="94" y="13"/>
                  </a:cubicBezTo>
                  <a:cubicBezTo>
                    <a:pt x="38" y="13"/>
                    <a:pt x="38" y="13"/>
                    <a:pt x="38" y="13"/>
                  </a:cubicBezTo>
                  <a:cubicBezTo>
                    <a:pt x="38" y="12"/>
                    <a:pt x="38" y="12"/>
                    <a:pt x="38" y="12"/>
                  </a:cubicBezTo>
                  <a:cubicBezTo>
                    <a:pt x="38" y="12"/>
                    <a:pt x="38" y="12"/>
                    <a:pt x="38" y="12"/>
                  </a:cubicBezTo>
                  <a:cubicBezTo>
                    <a:pt x="33" y="21"/>
                    <a:pt x="33" y="21"/>
                    <a:pt x="33" y="21"/>
                  </a:cubicBezTo>
                  <a:cubicBezTo>
                    <a:pt x="33" y="21"/>
                    <a:pt x="33" y="21"/>
                    <a:pt x="33" y="21"/>
                  </a:cubicBezTo>
                  <a:cubicBezTo>
                    <a:pt x="33" y="21"/>
                    <a:pt x="33" y="21"/>
                    <a:pt x="33" y="21"/>
                  </a:cubicBezTo>
                  <a:cubicBezTo>
                    <a:pt x="32" y="22"/>
                    <a:pt x="31" y="23"/>
                    <a:pt x="30" y="24"/>
                  </a:cubicBezTo>
                  <a:cubicBezTo>
                    <a:pt x="29" y="26"/>
                    <a:pt x="29" y="26"/>
                    <a:pt x="29" y="26"/>
                  </a:cubicBezTo>
                  <a:cubicBezTo>
                    <a:pt x="28" y="27"/>
                    <a:pt x="26" y="28"/>
                    <a:pt x="26" y="28"/>
                  </a:cubicBezTo>
                  <a:cubicBezTo>
                    <a:pt x="26" y="29"/>
                    <a:pt x="26" y="29"/>
                    <a:pt x="26" y="29"/>
                  </a:cubicBezTo>
                  <a:cubicBezTo>
                    <a:pt x="26" y="33"/>
                    <a:pt x="26" y="33"/>
                    <a:pt x="26" y="33"/>
                  </a:cubicBezTo>
                  <a:cubicBezTo>
                    <a:pt x="24" y="37"/>
                    <a:pt x="24" y="37"/>
                    <a:pt x="24" y="37"/>
                  </a:cubicBezTo>
                  <a:cubicBezTo>
                    <a:pt x="23" y="39"/>
                    <a:pt x="23" y="39"/>
                    <a:pt x="23" y="39"/>
                  </a:cubicBezTo>
                  <a:cubicBezTo>
                    <a:pt x="23" y="40"/>
                    <a:pt x="23" y="40"/>
                    <a:pt x="23" y="40"/>
                  </a:cubicBezTo>
                  <a:cubicBezTo>
                    <a:pt x="23" y="40"/>
                    <a:pt x="23" y="41"/>
                    <a:pt x="23" y="42"/>
                  </a:cubicBezTo>
                  <a:cubicBezTo>
                    <a:pt x="23" y="43"/>
                    <a:pt x="23" y="43"/>
                    <a:pt x="23" y="44"/>
                  </a:cubicBezTo>
                  <a:cubicBezTo>
                    <a:pt x="20" y="44"/>
                    <a:pt x="20" y="44"/>
                    <a:pt x="20" y="44"/>
                  </a:cubicBezTo>
                  <a:cubicBezTo>
                    <a:pt x="22" y="46"/>
                    <a:pt x="22" y="46"/>
                    <a:pt x="22" y="46"/>
                  </a:cubicBezTo>
                  <a:cubicBezTo>
                    <a:pt x="17" y="50"/>
                    <a:pt x="17" y="50"/>
                    <a:pt x="17" y="50"/>
                  </a:cubicBezTo>
                  <a:cubicBezTo>
                    <a:pt x="14" y="58"/>
                    <a:pt x="14" y="58"/>
                    <a:pt x="14" y="58"/>
                  </a:cubicBezTo>
                  <a:cubicBezTo>
                    <a:pt x="6" y="64"/>
                    <a:pt x="6" y="64"/>
                    <a:pt x="6" y="64"/>
                  </a:cubicBezTo>
                  <a:cubicBezTo>
                    <a:pt x="6" y="70"/>
                    <a:pt x="6" y="70"/>
                    <a:pt x="6" y="70"/>
                  </a:cubicBezTo>
                  <a:cubicBezTo>
                    <a:pt x="2" y="74"/>
                    <a:pt x="2" y="74"/>
                    <a:pt x="2" y="74"/>
                  </a:cubicBezTo>
                  <a:cubicBezTo>
                    <a:pt x="0" y="78"/>
                    <a:pt x="0" y="78"/>
                    <a:pt x="0" y="78"/>
                  </a:cubicBezTo>
                  <a:cubicBezTo>
                    <a:pt x="0" y="78"/>
                    <a:pt x="0" y="78"/>
                    <a:pt x="0" y="78"/>
                  </a:cubicBezTo>
                  <a:cubicBezTo>
                    <a:pt x="94" y="78"/>
                    <a:pt x="94" y="78"/>
                    <a:pt x="94" y="78"/>
                  </a:cubicBezTo>
                  <a:cubicBezTo>
                    <a:pt x="189" y="78"/>
                    <a:pt x="189" y="78"/>
                    <a:pt x="189" y="78"/>
                  </a:cubicBezTo>
                  <a:cubicBezTo>
                    <a:pt x="230" y="78"/>
                    <a:pt x="230" y="78"/>
                    <a:pt x="230" y="78"/>
                  </a:cubicBezTo>
                  <a:cubicBezTo>
                    <a:pt x="230" y="78"/>
                    <a:pt x="230" y="78"/>
                    <a:pt x="230" y="78"/>
                  </a:cubicBezTo>
                  <a:cubicBezTo>
                    <a:pt x="230" y="75"/>
                    <a:pt x="230" y="75"/>
                    <a:pt x="230" y="75"/>
                  </a:cubicBezTo>
                  <a:cubicBezTo>
                    <a:pt x="230" y="74"/>
                    <a:pt x="230" y="73"/>
                    <a:pt x="230" y="73"/>
                  </a:cubicBezTo>
                  <a:cubicBezTo>
                    <a:pt x="230" y="73"/>
                    <a:pt x="230" y="73"/>
                    <a:pt x="231" y="72"/>
                  </a:cubicBezTo>
                  <a:cubicBezTo>
                    <a:pt x="233" y="70"/>
                    <a:pt x="233" y="70"/>
                    <a:pt x="233" y="70"/>
                  </a:cubicBezTo>
                  <a:cubicBezTo>
                    <a:pt x="233" y="70"/>
                    <a:pt x="233" y="70"/>
                    <a:pt x="233" y="70"/>
                  </a:cubicBezTo>
                  <a:cubicBezTo>
                    <a:pt x="234" y="68"/>
                    <a:pt x="235" y="65"/>
                    <a:pt x="237" y="65"/>
                  </a:cubicBezTo>
                  <a:cubicBezTo>
                    <a:pt x="239" y="65"/>
                    <a:pt x="245" y="61"/>
                    <a:pt x="245" y="61"/>
                  </a:cubicBezTo>
                  <a:cubicBezTo>
                    <a:pt x="249" y="58"/>
                    <a:pt x="249" y="58"/>
                    <a:pt x="249" y="58"/>
                  </a:cubicBezTo>
                  <a:cubicBezTo>
                    <a:pt x="257" y="58"/>
                    <a:pt x="257" y="58"/>
                    <a:pt x="257" y="58"/>
                  </a:cubicBezTo>
                  <a:cubicBezTo>
                    <a:pt x="261" y="52"/>
                    <a:pt x="261" y="52"/>
                    <a:pt x="261" y="52"/>
                  </a:cubicBezTo>
                  <a:cubicBezTo>
                    <a:pt x="269" y="48"/>
                    <a:pt x="269" y="48"/>
                    <a:pt x="269" y="48"/>
                  </a:cubicBezTo>
                  <a:cubicBezTo>
                    <a:pt x="272" y="48"/>
                    <a:pt x="272" y="48"/>
                    <a:pt x="272" y="48"/>
                  </a:cubicBezTo>
                  <a:cubicBezTo>
                    <a:pt x="276" y="45"/>
                    <a:pt x="276" y="45"/>
                    <a:pt x="276" y="45"/>
                  </a:cubicBezTo>
                  <a:cubicBezTo>
                    <a:pt x="280" y="45"/>
                    <a:pt x="280" y="45"/>
                    <a:pt x="280" y="45"/>
                  </a:cubicBezTo>
                  <a:cubicBezTo>
                    <a:pt x="280" y="41"/>
                    <a:pt x="280" y="41"/>
                    <a:pt x="280" y="41"/>
                  </a:cubicBezTo>
                  <a:cubicBezTo>
                    <a:pt x="296" y="34"/>
                    <a:pt x="296" y="34"/>
                    <a:pt x="296" y="34"/>
                  </a:cubicBezTo>
                  <a:cubicBezTo>
                    <a:pt x="314" y="34"/>
                    <a:pt x="314" y="34"/>
                    <a:pt x="314" y="34"/>
                  </a:cubicBezTo>
                  <a:cubicBezTo>
                    <a:pt x="324" y="29"/>
                    <a:pt x="324" y="29"/>
                    <a:pt x="324" y="29"/>
                  </a:cubicBezTo>
                  <a:cubicBezTo>
                    <a:pt x="324" y="28"/>
                    <a:pt x="324" y="28"/>
                    <a:pt x="324" y="28"/>
                  </a:cubicBezTo>
                  <a:cubicBezTo>
                    <a:pt x="324" y="27"/>
                    <a:pt x="324" y="26"/>
                    <a:pt x="325" y="25"/>
                  </a:cubicBezTo>
                  <a:cubicBezTo>
                    <a:pt x="327" y="22"/>
                    <a:pt x="327" y="22"/>
                    <a:pt x="327" y="22"/>
                  </a:cubicBezTo>
                  <a:cubicBezTo>
                    <a:pt x="333" y="22"/>
                    <a:pt x="333" y="22"/>
                    <a:pt x="333" y="22"/>
                  </a:cubicBezTo>
                  <a:cubicBezTo>
                    <a:pt x="336" y="15"/>
                    <a:pt x="336" y="15"/>
                    <a:pt x="336" y="15"/>
                  </a:cubicBezTo>
                  <a:cubicBezTo>
                    <a:pt x="336" y="0"/>
                    <a:pt x="336" y="0"/>
                    <a:pt x="336" y="0"/>
                  </a:cubicBezTo>
                  <a:cubicBezTo>
                    <a:pt x="336" y="0"/>
                    <a:pt x="336" y="0"/>
                    <a:pt x="336" y="0"/>
                  </a:cubicBezTo>
                  <a:cubicBezTo>
                    <a:pt x="336" y="0"/>
                    <a:pt x="336" y="0"/>
                    <a:pt x="336" y="0"/>
                  </a:cubicBezTo>
                  <a:cubicBezTo>
                    <a:pt x="303" y="0"/>
                    <a:pt x="303" y="0"/>
                    <a:pt x="303" y="0"/>
                  </a:cubicBezTo>
                  <a:cubicBezTo>
                    <a:pt x="303" y="0"/>
                    <a:pt x="303" y="0"/>
                    <a:pt x="303" y="0"/>
                  </a:cubicBezTo>
                  <a:lnTo>
                    <a:pt x="302"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2" name="South Dakota">
              <a:extLst>
                <a:ext uri="{FF2B5EF4-FFF2-40B4-BE49-F238E27FC236}">
                  <a16:creationId xmlns:a16="http://schemas.microsoft.com/office/drawing/2014/main" id="{EA961132-B48C-4370-9504-D63958062936}"/>
                </a:ext>
              </a:extLst>
            </p:cNvPr>
            <p:cNvSpPr>
              <a:spLocks/>
            </p:cNvSpPr>
            <p:nvPr/>
          </p:nvSpPr>
          <p:spPr bwMode="auto">
            <a:xfrm>
              <a:off x="5239963" y="1494477"/>
              <a:ext cx="1185327" cy="638638"/>
            </a:xfrm>
            <a:custGeom>
              <a:avLst/>
              <a:gdLst>
                <a:gd name="T0" fmla="*/ 0 w 709"/>
                <a:gd name="T1" fmla="*/ 322 h 382"/>
                <a:gd name="T2" fmla="*/ 492 w 709"/>
                <a:gd name="T3" fmla="*/ 322 h 382"/>
                <a:gd name="T4" fmla="*/ 525 w 709"/>
                <a:gd name="T5" fmla="*/ 349 h 382"/>
                <a:gd name="T6" fmla="*/ 622 w 709"/>
                <a:gd name="T7" fmla="*/ 349 h 382"/>
                <a:gd name="T8" fmla="*/ 650 w 709"/>
                <a:gd name="T9" fmla="*/ 370 h 382"/>
                <a:gd name="T10" fmla="*/ 679 w 709"/>
                <a:gd name="T11" fmla="*/ 382 h 382"/>
                <a:gd name="T12" fmla="*/ 679 w 709"/>
                <a:gd name="T13" fmla="*/ 382 h 382"/>
                <a:gd name="T14" fmla="*/ 709 w 709"/>
                <a:gd name="T15" fmla="*/ 351 h 382"/>
                <a:gd name="T16" fmla="*/ 709 w 709"/>
                <a:gd name="T17" fmla="*/ 287 h 382"/>
                <a:gd name="T18" fmla="*/ 707 w 709"/>
                <a:gd name="T19" fmla="*/ 287 h 382"/>
                <a:gd name="T20" fmla="*/ 707 w 709"/>
                <a:gd name="T21" fmla="*/ 285 h 382"/>
                <a:gd name="T22" fmla="*/ 707 w 709"/>
                <a:gd name="T23" fmla="*/ 124 h 382"/>
                <a:gd name="T24" fmla="*/ 679 w 709"/>
                <a:gd name="T25" fmla="*/ 90 h 382"/>
                <a:gd name="T26" fmla="*/ 679 w 709"/>
                <a:gd name="T27" fmla="*/ 0 h 382"/>
                <a:gd name="T28" fmla="*/ 2 w 709"/>
                <a:gd name="T29" fmla="*/ 0 h 382"/>
                <a:gd name="T30" fmla="*/ 2 w 709"/>
                <a:gd name="T31" fmla="*/ 116 h 382"/>
                <a:gd name="T32" fmla="*/ 2 w 709"/>
                <a:gd name="T33" fmla="*/ 119 h 382"/>
                <a:gd name="T34" fmla="*/ 0 w 709"/>
                <a:gd name="T35" fmla="*/ 119 h 382"/>
                <a:gd name="T36" fmla="*/ 0 w 709"/>
                <a:gd name="T37" fmla="*/ 320 h 382"/>
                <a:gd name="T38" fmla="*/ 0 w 709"/>
                <a:gd name="T39" fmla="*/ 322 h 382"/>
                <a:gd name="T40" fmla="*/ 0 w 709"/>
                <a:gd name="T41" fmla="*/ 322 h 382"/>
                <a:gd name="T42" fmla="*/ 0 w 709"/>
                <a:gd name="T43" fmla="*/ 322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9" h="382">
                  <a:moveTo>
                    <a:pt x="0" y="322"/>
                  </a:moveTo>
                  <a:lnTo>
                    <a:pt x="492" y="322"/>
                  </a:lnTo>
                  <a:lnTo>
                    <a:pt x="525" y="349"/>
                  </a:lnTo>
                  <a:lnTo>
                    <a:pt x="622" y="349"/>
                  </a:lnTo>
                  <a:lnTo>
                    <a:pt x="650" y="370"/>
                  </a:lnTo>
                  <a:lnTo>
                    <a:pt x="679" y="382"/>
                  </a:lnTo>
                  <a:lnTo>
                    <a:pt x="679" y="382"/>
                  </a:lnTo>
                  <a:lnTo>
                    <a:pt x="709" y="351"/>
                  </a:lnTo>
                  <a:lnTo>
                    <a:pt x="709" y="287"/>
                  </a:lnTo>
                  <a:lnTo>
                    <a:pt x="707" y="287"/>
                  </a:lnTo>
                  <a:lnTo>
                    <a:pt x="707" y="285"/>
                  </a:lnTo>
                  <a:lnTo>
                    <a:pt x="707" y="124"/>
                  </a:lnTo>
                  <a:lnTo>
                    <a:pt x="679" y="90"/>
                  </a:lnTo>
                  <a:lnTo>
                    <a:pt x="679" y="0"/>
                  </a:lnTo>
                  <a:lnTo>
                    <a:pt x="2" y="0"/>
                  </a:lnTo>
                  <a:lnTo>
                    <a:pt x="2" y="116"/>
                  </a:lnTo>
                  <a:lnTo>
                    <a:pt x="2" y="119"/>
                  </a:lnTo>
                  <a:lnTo>
                    <a:pt x="0" y="119"/>
                  </a:lnTo>
                  <a:lnTo>
                    <a:pt x="0" y="320"/>
                  </a:lnTo>
                  <a:lnTo>
                    <a:pt x="0" y="322"/>
                  </a:lnTo>
                  <a:lnTo>
                    <a:pt x="0" y="322"/>
                  </a:lnTo>
                  <a:lnTo>
                    <a:pt x="0" y="322"/>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3" name="South Carolina">
              <a:extLst>
                <a:ext uri="{FF2B5EF4-FFF2-40B4-BE49-F238E27FC236}">
                  <a16:creationId xmlns:a16="http://schemas.microsoft.com/office/drawing/2014/main" id="{B9437A48-17FF-4C71-B4C0-6145AC47997D}"/>
                </a:ext>
              </a:extLst>
            </p:cNvPr>
            <p:cNvSpPr>
              <a:spLocks/>
            </p:cNvSpPr>
            <p:nvPr/>
          </p:nvSpPr>
          <p:spPr bwMode="auto">
            <a:xfrm>
              <a:off x="8438171" y="3605996"/>
              <a:ext cx="790775" cy="653685"/>
            </a:xfrm>
            <a:custGeom>
              <a:avLst/>
              <a:gdLst>
                <a:gd name="T0" fmla="*/ 200 w 200"/>
                <a:gd name="T1" fmla="*/ 93 h 165"/>
                <a:gd name="T2" fmla="*/ 199 w 200"/>
                <a:gd name="T3" fmla="*/ 93 h 165"/>
                <a:gd name="T4" fmla="*/ 184 w 200"/>
                <a:gd name="T5" fmla="*/ 62 h 165"/>
                <a:gd name="T6" fmla="*/ 175 w 200"/>
                <a:gd name="T7" fmla="*/ 55 h 165"/>
                <a:gd name="T8" fmla="*/ 165 w 200"/>
                <a:gd name="T9" fmla="*/ 44 h 165"/>
                <a:gd name="T10" fmla="*/ 156 w 200"/>
                <a:gd name="T11" fmla="*/ 29 h 165"/>
                <a:gd name="T12" fmla="*/ 143 w 200"/>
                <a:gd name="T13" fmla="*/ 20 h 165"/>
                <a:gd name="T14" fmla="*/ 110 w 200"/>
                <a:gd name="T15" fmla="*/ 18 h 165"/>
                <a:gd name="T16" fmla="*/ 85 w 200"/>
                <a:gd name="T17" fmla="*/ 1 h 165"/>
                <a:gd name="T18" fmla="*/ 40 w 200"/>
                <a:gd name="T19" fmla="*/ 0 h 165"/>
                <a:gd name="T20" fmla="*/ 18 w 200"/>
                <a:gd name="T21" fmla="*/ 2 h 165"/>
                <a:gd name="T22" fmla="*/ 18 w 200"/>
                <a:gd name="T23" fmla="*/ 4 h 165"/>
                <a:gd name="T24" fmla="*/ 18 w 200"/>
                <a:gd name="T25" fmla="*/ 4 h 165"/>
                <a:gd name="T26" fmla="*/ 0 w 200"/>
                <a:gd name="T27" fmla="*/ 8 h 165"/>
                <a:gd name="T28" fmla="*/ 15 w 200"/>
                <a:gd name="T29" fmla="*/ 41 h 165"/>
                <a:gd name="T30" fmla="*/ 26 w 200"/>
                <a:gd name="T31" fmla="*/ 56 h 165"/>
                <a:gd name="T32" fmla="*/ 37 w 200"/>
                <a:gd name="T33" fmla="*/ 70 h 165"/>
                <a:gd name="T34" fmla="*/ 44 w 200"/>
                <a:gd name="T35" fmla="*/ 80 h 165"/>
                <a:gd name="T36" fmla="*/ 54 w 200"/>
                <a:gd name="T37" fmla="*/ 85 h 165"/>
                <a:gd name="T38" fmla="*/ 60 w 200"/>
                <a:gd name="T39" fmla="*/ 94 h 165"/>
                <a:gd name="T40" fmla="*/ 68 w 200"/>
                <a:gd name="T41" fmla="*/ 108 h 165"/>
                <a:gd name="T42" fmla="*/ 77 w 200"/>
                <a:gd name="T43" fmla="*/ 117 h 165"/>
                <a:gd name="T44" fmla="*/ 84 w 200"/>
                <a:gd name="T45" fmla="*/ 141 h 165"/>
                <a:gd name="T46" fmla="*/ 90 w 200"/>
                <a:gd name="T47" fmla="*/ 153 h 165"/>
                <a:gd name="T48" fmla="*/ 102 w 200"/>
                <a:gd name="T49" fmla="*/ 163 h 165"/>
                <a:gd name="T50" fmla="*/ 105 w 200"/>
                <a:gd name="T51" fmla="*/ 165 h 165"/>
                <a:gd name="T52" fmla="*/ 99 w 200"/>
                <a:gd name="T53" fmla="*/ 156 h 165"/>
                <a:gd name="T54" fmla="*/ 122 w 200"/>
                <a:gd name="T55" fmla="*/ 156 h 165"/>
                <a:gd name="T56" fmla="*/ 141 w 200"/>
                <a:gd name="T57" fmla="*/ 145 h 165"/>
                <a:gd name="T58" fmla="*/ 145 w 200"/>
                <a:gd name="T59" fmla="*/ 141 h 165"/>
                <a:gd name="T60" fmla="*/ 157 w 200"/>
                <a:gd name="T61" fmla="*/ 133 h 165"/>
                <a:gd name="T62" fmla="*/ 161 w 200"/>
                <a:gd name="T63" fmla="*/ 125 h 165"/>
                <a:gd name="T64" fmla="*/ 165 w 200"/>
                <a:gd name="T65" fmla="*/ 117 h 165"/>
                <a:gd name="T66" fmla="*/ 173 w 200"/>
                <a:gd name="T67" fmla="*/ 106 h 165"/>
                <a:gd name="T68" fmla="*/ 184 w 200"/>
                <a:gd name="T69" fmla="*/ 98 h 165"/>
                <a:gd name="T70" fmla="*/ 200 w 200"/>
                <a:gd name="T71" fmla="*/ 9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0" h="165">
                  <a:moveTo>
                    <a:pt x="200" y="93"/>
                  </a:moveTo>
                  <a:cubicBezTo>
                    <a:pt x="200" y="93"/>
                    <a:pt x="200" y="93"/>
                    <a:pt x="200" y="93"/>
                  </a:cubicBezTo>
                  <a:cubicBezTo>
                    <a:pt x="200" y="93"/>
                    <a:pt x="200" y="93"/>
                    <a:pt x="200" y="93"/>
                  </a:cubicBezTo>
                  <a:cubicBezTo>
                    <a:pt x="199" y="93"/>
                    <a:pt x="199" y="93"/>
                    <a:pt x="199" y="93"/>
                  </a:cubicBezTo>
                  <a:cubicBezTo>
                    <a:pt x="184" y="74"/>
                    <a:pt x="184" y="74"/>
                    <a:pt x="184" y="74"/>
                  </a:cubicBezTo>
                  <a:cubicBezTo>
                    <a:pt x="184" y="62"/>
                    <a:pt x="184" y="62"/>
                    <a:pt x="184" y="62"/>
                  </a:cubicBezTo>
                  <a:cubicBezTo>
                    <a:pt x="175" y="55"/>
                    <a:pt x="175" y="55"/>
                    <a:pt x="175" y="55"/>
                  </a:cubicBezTo>
                  <a:cubicBezTo>
                    <a:pt x="175" y="55"/>
                    <a:pt x="175" y="55"/>
                    <a:pt x="175" y="55"/>
                  </a:cubicBezTo>
                  <a:cubicBezTo>
                    <a:pt x="171" y="52"/>
                    <a:pt x="171" y="52"/>
                    <a:pt x="171" y="52"/>
                  </a:cubicBezTo>
                  <a:cubicBezTo>
                    <a:pt x="165" y="44"/>
                    <a:pt x="165" y="44"/>
                    <a:pt x="165" y="44"/>
                  </a:cubicBezTo>
                  <a:cubicBezTo>
                    <a:pt x="156" y="37"/>
                    <a:pt x="156" y="37"/>
                    <a:pt x="156" y="37"/>
                  </a:cubicBezTo>
                  <a:cubicBezTo>
                    <a:pt x="156" y="29"/>
                    <a:pt x="156" y="29"/>
                    <a:pt x="156" y="29"/>
                  </a:cubicBezTo>
                  <a:cubicBezTo>
                    <a:pt x="151" y="25"/>
                    <a:pt x="151" y="25"/>
                    <a:pt x="151" y="25"/>
                  </a:cubicBezTo>
                  <a:cubicBezTo>
                    <a:pt x="143" y="20"/>
                    <a:pt x="143" y="20"/>
                    <a:pt x="143" y="20"/>
                  </a:cubicBezTo>
                  <a:cubicBezTo>
                    <a:pt x="138" y="18"/>
                    <a:pt x="138" y="18"/>
                    <a:pt x="138" y="18"/>
                  </a:cubicBezTo>
                  <a:cubicBezTo>
                    <a:pt x="110" y="18"/>
                    <a:pt x="110" y="18"/>
                    <a:pt x="110" y="18"/>
                  </a:cubicBezTo>
                  <a:cubicBezTo>
                    <a:pt x="99" y="8"/>
                    <a:pt x="99" y="8"/>
                    <a:pt x="99" y="8"/>
                  </a:cubicBezTo>
                  <a:cubicBezTo>
                    <a:pt x="85" y="1"/>
                    <a:pt x="85" y="1"/>
                    <a:pt x="85" y="1"/>
                  </a:cubicBezTo>
                  <a:cubicBezTo>
                    <a:pt x="85" y="1"/>
                    <a:pt x="85" y="1"/>
                    <a:pt x="85" y="1"/>
                  </a:cubicBezTo>
                  <a:cubicBezTo>
                    <a:pt x="72" y="0"/>
                    <a:pt x="54" y="0"/>
                    <a:pt x="40" y="0"/>
                  </a:cubicBezTo>
                  <a:cubicBezTo>
                    <a:pt x="23" y="0"/>
                    <a:pt x="21" y="1"/>
                    <a:pt x="20" y="1"/>
                  </a:cubicBezTo>
                  <a:cubicBezTo>
                    <a:pt x="19" y="1"/>
                    <a:pt x="18" y="2"/>
                    <a:pt x="18" y="2"/>
                  </a:cubicBezTo>
                  <a:cubicBezTo>
                    <a:pt x="15" y="4"/>
                    <a:pt x="15" y="4"/>
                    <a:pt x="15" y="4"/>
                  </a:cubicBezTo>
                  <a:cubicBezTo>
                    <a:pt x="18" y="4"/>
                    <a:pt x="18" y="4"/>
                    <a:pt x="18" y="4"/>
                  </a:cubicBezTo>
                  <a:cubicBezTo>
                    <a:pt x="18" y="4"/>
                    <a:pt x="18" y="4"/>
                    <a:pt x="18" y="4"/>
                  </a:cubicBezTo>
                  <a:cubicBezTo>
                    <a:pt x="18" y="4"/>
                    <a:pt x="18" y="4"/>
                    <a:pt x="18" y="4"/>
                  </a:cubicBezTo>
                  <a:cubicBezTo>
                    <a:pt x="0" y="8"/>
                    <a:pt x="0" y="8"/>
                    <a:pt x="0" y="8"/>
                  </a:cubicBezTo>
                  <a:cubicBezTo>
                    <a:pt x="0" y="8"/>
                    <a:pt x="0" y="8"/>
                    <a:pt x="0" y="8"/>
                  </a:cubicBezTo>
                  <a:cubicBezTo>
                    <a:pt x="0" y="25"/>
                    <a:pt x="0" y="25"/>
                    <a:pt x="0" y="25"/>
                  </a:cubicBezTo>
                  <a:cubicBezTo>
                    <a:pt x="15" y="41"/>
                    <a:pt x="15" y="41"/>
                    <a:pt x="15" y="41"/>
                  </a:cubicBezTo>
                  <a:cubicBezTo>
                    <a:pt x="25" y="44"/>
                    <a:pt x="25" y="44"/>
                    <a:pt x="25" y="44"/>
                  </a:cubicBezTo>
                  <a:cubicBezTo>
                    <a:pt x="26" y="56"/>
                    <a:pt x="26" y="56"/>
                    <a:pt x="26" y="56"/>
                  </a:cubicBezTo>
                  <a:cubicBezTo>
                    <a:pt x="29" y="65"/>
                    <a:pt x="29" y="65"/>
                    <a:pt x="29" y="65"/>
                  </a:cubicBezTo>
                  <a:cubicBezTo>
                    <a:pt x="37" y="70"/>
                    <a:pt x="37" y="70"/>
                    <a:pt x="37" y="70"/>
                  </a:cubicBezTo>
                  <a:cubicBezTo>
                    <a:pt x="37" y="76"/>
                    <a:pt x="37" y="76"/>
                    <a:pt x="37" y="76"/>
                  </a:cubicBezTo>
                  <a:cubicBezTo>
                    <a:pt x="44" y="80"/>
                    <a:pt x="44" y="80"/>
                    <a:pt x="44" y="80"/>
                  </a:cubicBezTo>
                  <a:cubicBezTo>
                    <a:pt x="49" y="80"/>
                    <a:pt x="49" y="80"/>
                    <a:pt x="49" y="80"/>
                  </a:cubicBezTo>
                  <a:cubicBezTo>
                    <a:pt x="54" y="85"/>
                    <a:pt x="54" y="85"/>
                    <a:pt x="54" y="85"/>
                  </a:cubicBezTo>
                  <a:cubicBezTo>
                    <a:pt x="54" y="94"/>
                    <a:pt x="54" y="94"/>
                    <a:pt x="54" y="94"/>
                  </a:cubicBezTo>
                  <a:cubicBezTo>
                    <a:pt x="60" y="94"/>
                    <a:pt x="60" y="94"/>
                    <a:pt x="60" y="94"/>
                  </a:cubicBezTo>
                  <a:cubicBezTo>
                    <a:pt x="60" y="103"/>
                    <a:pt x="60" y="103"/>
                    <a:pt x="60" y="103"/>
                  </a:cubicBezTo>
                  <a:cubicBezTo>
                    <a:pt x="68" y="108"/>
                    <a:pt x="68" y="108"/>
                    <a:pt x="68" y="108"/>
                  </a:cubicBezTo>
                  <a:cubicBezTo>
                    <a:pt x="73" y="113"/>
                    <a:pt x="73" y="113"/>
                    <a:pt x="73" y="113"/>
                  </a:cubicBezTo>
                  <a:cubicBezTo>
                    <a:pt x="77" y="117"/>
                    <a:pt x="77" y="117"/>
                    <a:pt x="77" y="117"/>
                  </a:cubicBezTo>
                  <a:cubicBezTo>
                    <a:pt x="77" y="134"/>
                    <a:pt x="77" y="134"/>
                    <a:pt x="77" y="134"/>
                  </a:cubicBezTo>
                  <a:cubicBezTo>
                    <a:pt x="84" y="141"/>
                    <a:pt x="84" y="141"/>
                    <a:pt x="84" y="141"/>
                  </a:cubicBezTo>
                  <a:cubicBezTo>
                    <a:pt x="84" y="149"/>
                    <a:pt x="84" y="149"/>
                    <a:pt x="84" y="149"/>
                  </a:cubicBezTo>
                  <a:cubicBezTo>
                    <a:pt x="90" y="153"/>
                    <a:pt x="90" y="153"/>
                    <a:pt x="90" y="153"/>
                  </a:cubicBezTo>
                  <a:cubicBezTo>
                    <a:pt x="95" y="153"/>
                    <a:pt x="95" y="153"/>
                    <a:pt x="95" y="153"/>
                  </a:cubicBezTo>
                  <a:cubicBezTo>
                    <a:pt x="102" y="163"/>
                    <a:pt x="102" y="163"/>
                    <a:pt x="102" y="163"/>
                  </a:cubicBezTo>
                  <a:cubicBezTo>
                    <a:pt x="104" y="165"/>
                    <a:pt x="104" y="165"/>
                    <a:pt x="104" y="165"/>
                  </a:cubicBezTo>
                  <a:cubicBezTo>
                    <a:pt x="105" y="165"/>
                    <a:pt x="105" y="165"/>
                    <a:pt x="105" y="165"/>
                  </a:cubicBezTo>
                  <a:cubicBezTo>
                    <a:pt x="102" y="160"/>
                    <a:pt x="102" y="160"/>
                    <a:pt x="102" y="160"/>
                  </a:cubicBezTo>
                  <a:cubicBezTo>
                    <a:pt x="99" y="156"/>
                    <a:pt x="99" y="156"/>
                    <a:pt x="99" y="156"/>
                  </a:cubicBezTo>
                  <a:cubicBezTo>
                    <a:pt x="102" y="156"/>
                    <a:pt x="102" y="156"/>
                    <a:pt x="102" y="156"/>
                  </a:cubicBezTo>
                  <a:cubicBezTo>
                    <a:pt x="122" y="156"/>
                    <a:pt x="122" y="156"/>
                    <a:pt x="122" y="156"/>
                  </a:cubicBezTo>
                  <a:cubicBezTo>
                    <a:pt x="126" y="156"/>
                    <a:pt x="126" y="156"/>
                    <a:pt x="126" y="156"/>
                  </a:cubicBezTo>
                  <a:cubicBezTo>
                    <a:pt x="141" y="145"/>
                    <a:pt x="141" y="145"/>
                    <a:pt x="141" y="145"/>
                  </a:cubicBezTo>
                  <a:cubicBezTo>
                    <a:pt x="145" y="145"/>
                    <a:pt x="145" y="145"/>
                    <a:pt x="145" y="145"/>
                  </a:cubicBezTo>
                  <a:cubicBezTo>
                    <a:pt x="145" y="141"/>
                    <a:pt x="145" y="141"/>
                    <a:pt x="145" y="141"/>
                  </a:cubicBezTo>
                  <a:cubicBezTo>
                    <a:pt x="149" y="137"/>
                    <a:pt x="149" y="137"/>
                    <a:pt x="149" y="137"/>
                  </a:cubicBezTo>
                  <a:cubicBezTo>
                    <a:pt x="157" y="133"/>
                    <a:pt x="157" y="133"/>
                    <a:pt x="157" y="133"/>
                  </a:cubicBezTo>
                  <a:cubicBezTo>
                    <a:pt x="161" y="129"/>
                    <a:pt x="161" y="129"/>
                    <a:pt x="161" y="129"/>
                  </a:cubicBezTo>
                  <a:cubicBezTo>
                    <a:pt x="161" y="125"/>
                    <a:pt x="161" y="125"/>
                    <a:pt x="161" y="125"/>
                  </a:cubicBezTo>
                  <a:cubicBezTo>
                    <a:pt x="161" y="121"/>
                    <a:pt x="161" y="121"/>
                    <a:pt x="161" y="121"/>
                  </a:cubicBezTo>
                  <a:cubicBezTo>
                    <a:pt x="165" y="117"/>
                    <a:pt x="165" y="117"/>
                    <a:pt x="165" y="117"/>
                  </a:cubicBezTo>
                  <a:cubicBezTo>
                    <a:pt x="169" y="110"/>
                    <a:pt x="169" y="110"/>
                    <a:pt x="169" y="110"/>
                  </a:cubicBezTo>
                  <a:cubicBezTo>
                    <a:pt x="173" y="106"/>
                    <a:pt x="173" y="106"/>
                    <a:pt x="173" y="106"/>
                  </a:cubicBezTo>
                  <a:cubicBezTo>
                    <a:pt x="184" y="102"/>
                    <a:pt x="184" y="102"/>
                    <a:pt x="184" y="102"/>
                  </a:cubicBezTo>
                  <a:cubicBezTo>
                    <a:pt x="184" y="98"/>
                    <a:pt x="184" y="98"/>
                    <a:pt x="184" y="98"/>
                  </a:cubicBezTo>
                  <a:cubicBezTo>
                    <a:pt x="200" y="94"/>
                    <a:pt x="200" y="94"/>
                    <a:pt x="200" y="94"/>
                  </a:cubicBezTo>
                  <a:cubicBezTo>
                    <a:pt x="200" y="93"/>
                    <a:pt x="200" y="93"/>
                    <a:pt x="200" y="93"/>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4" name="Rhode Island">
              <a:extLst>
                <a:ext uri="{FF2B5EF4-FFF2-40B4-BE49-F238E27FC236}">
                  <a16:creationId xmlns:a16="http://schemas.microsoft.com/office/drawing/2014/main" id="{5CB0B4FB-8BE1-4B2D-993E-9DF162102DE2}"/>
                </a:ext>
              </a:extLst>
            </p:cNvPr>
            <p:cNvSpPr>
              <a:spLocks/>
            </p:cNvSpPr>
            <p:nvPr/>
          </p:nvSpPr>
          <p:spPr bwMode="auto">
            <a:xfrm>
              <a:off x="10210310" y="2413982"/>
              <a:ext cx="95294" cy="133746"/>
            </a:xfrm>
            <a:custGeom>
              <a:avLst/>
              <a:gdLst>
                <a:gd name="T0" fmla="*/ 22 w 24"/>
                <a:gd name="T1" fmla="*/ 7 h 34"/>
                <a:gd name="T2" fmla="*/ 16 w 24"/>
                <a:gd name="T3" fmla="*/ 0 h 34"/>
                <a:gd name="T4" fmla="*/ 0 w 24"/>
                <a:gd name="T5" fmla="*/ 0 h 34"/>
                <a:gd name="T6" fmla="*/ 0 w 24"/>
                <a:gd name="T7" fmla="*/ 34 h 34"/>
                <a:gd name="T8" fmla="*/ 1 w 24"/>
                <a:gd name="T9" fmla="*/ 34 h 34"/>
                <a:gd name="T10" fmla="*/ 14 w 24"/>
                <a:gd name="T11" fmla="*/ 32 h 34"/>
                <a:gd name="T12" fmla="*/ 17 w 24"/>
                <a:gd name="T13" fmla="*/ 28 h 34"/>
                <a:gd name="T14" fmla="*/ 21 w 24"/>
                <a:gd name="T15" fmla="*/ 16 h 34"/>
                <a:gd name="T16" fmla="*/ 21 w 24"/>
                <a:gd name="T17" fmla="*/ 12 h 34"/>
                <a:gd name="T18" fmla="*/ 24 w 24"/>
                <a:gd name="T19" fmla="*/ 15 h 34"/>
                <a:gd name="T20" fmla="*/ 22 w 24"/>
                <a:gd name="T21" fmla="*/ 9 h 34"/>
                <a:gd name="T22" fmla="*/ 22 w 24"/>
                <a:gd name="T23" fmla="*/ 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34">
                  <a:moveTo>
                    <a:pt x="22" y="7"/>
                  </a:moveTo>
                  <a:cubicBezTo>
                    <a:pt x="16" y="0"/>
                    <a:pt x="16" y="0"/>
                    <a:pt x="16" y="0"/>
                  </a:cubicBezTo>
                  <a:cubicBezTo>
                    <a:pt x="0" y="0"/>
                    <a:pt x="0" y="0"/>
                    <a:pt x="0" y="0"/>
                  </a:cubicBezTo>
                  <a:cubicBezTo>
                    <a:pt x="0" y="34"/>
                    <a:pt x="0" y="34"/>
                    <a:pt x="0" y="34"/>
                  </a:cubicBezTo>
                  <a:cubicBezTo>
                    <a:pt x="1" y="34"/>
                    <a:pt x="1" y="34"/>
                    <a:pt x="1" y="34"/>
                  </a:cubicBezTo>
                  <a:cubicBezTo>
                    <a:pt x="14" y="32"/>
                    <a:pt x="14" y="32"/>
                    <a:pt x="14" y="32"/>
                  </a:cubicBezTo>
                  <a:cubicBezTo>
                    <a:pt x="17" y="28"/>
                    <a:pt x="17" y="28"/>
                    <a:pt x="17" y="28"/>
                  </a:cubicBezTo>
                  <a:cubicBezTo>
                    <a:pt x="21" y="16"/>
                    <a:pt x="21" y="16"/>
                    <a:pt x="21" y="16"/>
                  </a:cubicBezTo>
                  <a:cubicBezTo>
                    <a:pt x="21" y="12"/>
                    <a:pt x="21" y="12"/>
                    <a:pt x="21" y="12"/>
                  </a:cubicBezTo>
                  <a:cubicBezTo>
                    <a:pt x="24" y="15"/>
                    <a:pt x="24" y="15"/>
                    <a:pt x="24" y="15"/>
                  </a:cubicBezTo>
                  <a:cubicBezTo>
                    <a:pt x="24" y="14"/>
                    <a:pt x="23" y="11"/>
                    <a:pt x="22" y="9"/>
                  </a:cubicBezTo>
                  <a:lnTo>
                    <a:pt x="22" y="7"/>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5" name="Pennsylvania">
              <a:extLst>
                <a:ext uri="{FF2B5EF4-FFF2-40B4-BE49-F238E27FC236}">
                  <a16:creationId xmlns:a16="http://schemas.microsoft.com/office/drawing/2014/main" id="{F0FDE679-6B8E-452E-A4E6-77AE417D9538}"/>
                </a:ext>
              </a:extLst>
            </p:cNvPr>
            <p:cNvSpPr>
              <a:spLocks/>
            </p:cNvSpPr>
            <p:nvPr/>
          </p:nvSpPr>
          <p:spPr bwMode="auto">
            <a:xfrm>
              <a:off x="8849441" y="2370515"/>
              <a:ext cx="886069" cy="526626"/>
            </a:xfrm>
            <a:custGeom>
              <a:avLst/>
              <a:gdLst>
                <a:gd name="T0" fmla="*/ 0 w 224"/>
                <a:gd name="T1" fmla="*/ 71 h 133"/>
                <a:gd name="T2" fmla="*/ 0 w 224"/>
                <a:gd name="T3" fmla="*/ 75 h 133"/>
                <a:gd name="T4" fmla="*/ 0 w 224"/>
                <a:gd name="T5" fmla="*/ 130 h 133"/>
                <a:gd name="T6" fmla="*/ 36 w 224"/>
                <a:gd name="T7" fmla="*/ 130 h 133"/>
                <a:gd name="T8" fmla="*/ 181 w 224"/>
                <a:gd name="T9" fmla="*/ 130 h 133"/>
                <a:gd name="T10" fmla="*/ 191 w 224"/>
                <a:gd name="T11" fmla="*/ 133 h 133"/>
                <a:gd name="T12" fmla="*/ 191 w 224"/>
                <a:gd name="T13" fmla="*/ 133 h 133"/>
                <a:gd name="T14" fmla="*/ 192 w 224"/>
                <a:gd name="T15" fmla="*/ 133 h 133"/>
                <a:gd name="T16" fmla="*/ 198 w 224"/>
                <a:gd name="T17" fmla="*/ 130 h 133"/>
                <a:gd name="T18" fmla="*/ 211 w 224"/>
                <a:gd name="T19" fmla="*/ 118 h 133"/>
                <a:gd name="T20" fmla="*/ 211 w 224"/>
                <a:gd name="T21" fmla="*/ 118 h 133"/>
                <a:gd name="T22" fmla="*/ 211 w 224"/>
                <a:gd name="T23" fmla="*/ 113 h 133"/>
                <a:gd name="T24" fmla="*/ 215 w 224"/>
                <a:gd name="T25" fmla="*/ 107 h 133"/>
                <a:gd name="T26" fmla="*/ 215 w 224"/>
                <a:gd name="T27" fmla="*/ 92 h 133"/>
                <a:gd name="T28" fmla="*/ 208 w 224"/>
                <a:gd name="T29" fmla="*/ 79 h 133"/>
                <a:gd name="T30" fmla="*/ 208 w 224"/>
                <a:gd name="T31" fmla="*/ 79 h 133"/>
                <a:gd name="T32" fmla="*/ 205 w 224"/>
                <a:gd name="T33" fmla="*/ 80 h 133"/>
                <a:gd name="T34" fmla="*/ 205 w 224"/>
                <a:gd name="T35" fmla="*/ 80 h 133"/>
                <a:gd name="T36" fmla="*/ 205 w 224"/>
                <a:gd name="T37" fmla="*/ 79 h 133"/>
                <a:gd name="T38" fmla="*/ 206 w 224"/>
                <a:gd name="T39" fmla="*/ 78 h 133"/>
                <a:gd name="T40" fmla="*/ 206 w 224"/>
                <a:gd name="T41" fmla="*/ 78 h 133"/>
                <a:gd name="T42" fmla="*/ 206 w 224"/>
                <a:gd name="T43" fmla="*/ 78 h 133"/>
                <a:gd name="T44" fmla="*/ 207 w 224"/>
                <a:gd name="T45" fmla="*/ 75 h 133"/>
                <a:gd name="T46" fmla="*/ 209 w 224"/>
                <a:gd name="T47" fmla="*/ 69 h 133"/>
                <a:gd name="T48" fmla="*/ 215 w 224"/>
                <a:gd name="T49" fmla="*/ 60 h 133"/>
                <a:gd name="T50" fmla="*/ 215 w 224"/>
                <a:gd name="T51" fmla="*/ 49 h 133"/>
                <a:gd name="T52" fmla="*/ 224 w 224"/>
                <a:gd name="T53" fmla="*/ 46 h 133"/>
                <a:gd name="T54" fmla="*/ 223 w 224"/>
                <a:gd name="T55" fmla="*/ 46 h 133"/>
                <a:gd name="T56" fmla="*/ 222 w 224"/>
                <a:gd name="T57" fmla="*/ 45 h 133"/>
                <a:gd name="T58" fmla="*/ 215 w 224"/>
                <a:gd name="T59" fmla="*/ 37 h 133"/>
                <a:gd name="T60" fmla="*/ 213 w 224"/>
                <a:gd name="T61" fmla="*/ 30 h 133"/>
                <a:gd name="T62" fmla="*/ 209 w 224"/>
                <a:gd name="T63" fmla="*/ 21 h 133"/>
                <a:gd name="T64" fmla="*/ 209 w 224"/>
                <a:gd name="T65" fmla="*/ 21 h 133"/>
                <a:gd name="T66" fmla="*/ 208 w 224"/>
                <a:gd name="T67" fmla="*/ 21 h 133"/>
                <a:gd name="T68" fmla="*/ 204 w 224"/>
                <a:gd name="T69" fmla="*/ 24 h 133"/>
                <a:gd name="T70" fmla="*/ 206 w 224"/>
                <a:gd name="T71" fmla="*/ 21 h 133"/>
                <a:gd name="T72" fmla="*/ 205 w 224"/>
                <a:gd name="T73" fmla="*/ 16 h 133"/>
                <a:gd name="T74" fmla="*/ 204 w 224"/>
                <a:gd name="T75" fmla="*/ 2 h 133"/>
                <a:gd name="T76" fmla="*/ 26 w 224"/>
                <a:gd name="T77" fmla="*/ 2 h 133"/>
                <a:gd name="T78" fmla="*/ 25 w 224"/>
                <a:gd name="T79" fmla="*/ 1 h 133"/>
                <a:gd name="T80" fmla="*/ 25 w 224"/>
                <a:gd name="T81" fmla="*/ 1 h 133"/>
                <a:gd name="T82" fmla="*/ 18 w 224"/>
                <a:gd name="T83" fmla="*/ 1 h 133"/>
                <a:gd name="T84" fmla="*/ 18 w 224"/>
                <a:gd name="T85" fmla="*/ 0 h 133"/>
                <a:gd name="T86" fmla="*/ 17 w 224"/>
                <a:gd name="T87" fmla="*/ 0 h 133"/>
                <a:gd name="T88" fmla="*/ 0 w 224"/>
                <a:gd name="T89" fmla="*/ 10 h 133"/>
                <a:gd name="T90" fmla="*/ 0 w 224"/>
                <a:gd name="T91" fmla="*/ 12 h 133"/>
                <a:gd name="T92" fmla="*/ 0 w 224"/>
                <a:gd name="T93" fmla="*/ 71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4" h="133">
                  <a:moveTo>
                    <a:pt x="0" y="71"/>
                  </a:moveTo>
                  <a:cubicBezTo>
                    <a:pt x="0" y="75"/>
                    <a:pt x="0" y="75"/>
                    <a:pt x="0" y="75"/>
                  </a:cubicBezTo>
                  <a:cubicBezTo>
                    <a:pt x="0" y="130"/>
                    <a:pt x="0" y="130"/>
                    <a:pt x="0" y="130"/>
                  </a:cubicBezTo>
                  <a:cubicBezTo>
                    <a:pt x="36" y="130"/>
                    <a:pt x="36" y="130"/>
                    <a:pt x="36" y="130"/>
                  </a:cubicBezTo>
                  <a:cubicBezTo>
                    <a:pt x="181" y="130"/>
                    <a:pt x="181" y="130"/>
                    <a:pt x="181" y="130"/>
                  </a:cubicBezTo>
                  <a:cubicBezTo>
                    <a:pt x="182" y="130"/>
                    <a:pt x="186" y="133"/>
                    <a:pt x="191" y="133"/>
                  </a:cubicBezTo>
                  <a:cubicBezTo>
                    <a:pt x="191" y="133"/>
                    <a:pt x="191" y="133"/>
                    <a:pt x="191" y="133"/>
                  </a:cubicBezTo>
                  <a:cubicBezTo>
                    <a:pt x="192" y="133"/>
                    <a:pt x="192" y="133"/>
                    <a:pt x="192" y="133"/>
                  </a:cubicBezTo>
                  <a:cubicBezTo>
                    <a:pt x="195" y="133"/>
                    <a:pt x="197" y="132"/>
                    <a:pt x="198" y="130"/>
                  </a:cubicBezTo>
                  <a:cubicBezTo>
                    <a:pt x="204" y="124"/>
                    <a:pt x="209" y="119"/>
                    <a:pt x="211" y="118"/>
                  </a:cubicBezTo>
                  <a:cubicBezTo>
                    <a:pt x="211" y="118"/>
                    <a:pt x="211" y="118"/>
                    <a:pt x="211" y="118"/>
                  </a:cubicBezTo>
                  <a:cubicBezTo>
                    <a:pt x="211" y="113"/>
                    <a:pt x="211" y="113"/>
                    <a:pt x="211" y="113"/>
                  </a:cubicBezTo>
                  <a:cubicBezTo>
                    <a:pt x="215" y="107"/>
                    <a:pt x="215" y="107"/>
                    <a:pt x="215" y="107"/>
                  </a:cubicBezTo>
                  <a:cubicBezTo>
                    <a:pt x="215" y="92"/>
                    <a:pt x="215" y="92"/>
                    <a:pt x="215" y="92"/>
                  </a:cubicBezTo>
                  <a:cubicBezTo>
                    <a:pt x="208" y="79"/>
                    <a:pt x="208" y="79"/>
                    <a:pt x="208" y="79"/>
                  </a:cubicBezTo>
                  <a:cubicBezTo>
                    <a:pt x="208" y="79"/>
                    <a:pt x="208" y="79"/>
                    <a:pt x="208" y="79"/>
                  </a:cubicBezTo>
                  <a:cubicBezTo>
                    <a:pt x="205" y="80"/>
                    <a:pt x="205" y="80"/>
                    <a:pt x="205" y="80"/>
                  </a:cubicBezTo>
                  <a:cubicBezTo>
                    <a:pt x="205" y="80"/>
                    <a:pt x="205" y="80"/>
                    <a:pt x="205" y="80"/>
                  </a:cubicBezTo>
                  <a:cubicBezTo>
                    <a:pt x="205" y="79"/>
                    <a:pt x="205" y="79"/>
                    <a:pt x="205" y="79"/>
                  </a:cubicBezTo>
                  <a:cubicBezTo>
                    <a:pt x="205" y="78"/>
                    <a:pt x="206" y="78"/>
                    <a:pt x="206" y="78"/>
                  </a:cubicBezTo>
                  <a:cubicBezTo>
                    <a:pt x="206" y="78"/>
                    <a:pt x="206" y="78"/>
                    <a:pt x="206" y="78"/>
                  </a:cubicBezTo>
                  <a:cubicBezTo>
                    <a:pt x="206" y="78"/>
                    <a:pt x="206" y="78"/>
                    <a:pt x="206" y="78"/>
                  </a:cubicBezTo>
                  <a:cubicBezTo>
                    <a:pt x="207" y="75"/>
                    <a:pt x="207" y="75"/>
                    <a:pt x="207" y="75"/>
                  </a:cubicBezTo>
                  <a:cubicBezTo>
                    <a:pt x="209" y="69"/>
                    <a:pt x="209" y="69"/>
                    <a:pt x="209" y="69"/>
                  </a:cubicBezTo>
                  <a:cubicBezTo>
                    <a:pt x="215" y="60"/>
                    <a:pt x="215" y="60"/>
                    <a:pt x="215" y="60"/>
                  </a:cubicBezTo>
                  <a:cubicBezTo>
                    <a:pt x="215" y="49"/>
                    <a:pt x="215" y="49"/>
                    <a:pt x="215" y="49"/>
                  </a:cubicBezTo>
                  <a:cubicBezTo>
                    <a:pt x="224" y="46"/>
                    <a:pt x="224" y="46"/>
                    <a:pt x="224" y="46"/>
                  </a:cubicBezTo>
                  <a:cubicBezTo>
                    <a:pt x="223" y="46"/>
                    <a:pt x="223" y="46"/>
                    <a:pt x="223" y="46"/>
                  </a:cubicBezTo>
                  <a:cubicBezTo>
                    <a:pt x="222" y="45"/>
                    <a:pt x="222" y="45"/>
                    <a:pt x="222" y="45"/>
                  </a:cubicBezTo>
                  <a:cubicBezTo>
                    <a:pt x="215" y="37"/>
                    <a:pt x="215" y="37"/>
                    <a:pt x="215" y="37"/>
                  </a:cubicBezTo>
                  <a:cubicBezTo>
                    <a:pt x="213" y="30"/>
                    <a:pt x="213" y="30"/>
                    <a:pt x="213" y="30"/>
                  </a:cubicBezTo>
                  <a:cubicBezTo>
                    <a:pt x="209" y="21"/>
                    <a:pt x="209" y="21"/>
                    <a:pt x="209" y="21"/>
                  </a:cubicBezTo>
                  <a:cubicBezTo>
                    <a:pt x="209" y="21"/>
                    <a:pt x="209" y="21"/>
                    <a:pt x="209" y="21"/>
                  </a:cubicBezTo>
                  <a:cubicBezTo>
                    <a:pt x="208" y="21"/>
                    <a:pt x="208" y="21"/>
                    <a:pt x="208" y="21"/>
                  </a:cubicBezTo>
                  <a:cubicBezTo>
                    <a:pt x="204" y="24"/>
                    <a:pt x="204" y="24"/>
                    <a:pt x="204" y="24"/>
                  </a:cubicBezTo>
                  <a:cubicBezTo>
                    <a:pt x="206" y="21"/>
                    <a:pt x="206" y="21"/>
                    <a:pt x="206" y="21"/>
                  </a:cubicBezTo>
                  <a:cubicBezTo>
                    <a:pt x="205" y="20"/>
                    <a:pt x="205" y="18"/>
                    <a:pt x="205" y="16"/>
                  </a:cubicBezTo>
                  <a:cubicBezTo>
                    <a:pt x="205" y="8"/>
                    <a:pt x="204" y="3"/>
                    <a:pt x="204" y="2"/>
                  </a:cubicBezTo>
                  <a:cubicBezTo>
                    <a:pt x="26" y="2"/>
                    <a:pt x="26" y="2"/>
                    <a:pt x="26" y="2"/>
                  </a:cubicBezTo>
                  <a:cubicBezTo>
                    <a:pt x="25" y="1"/>
                    <a:pt x="25" y="1"/>
                    <a:pt x="25" y="1"/>
                  </a:cubicBezTo>
                  <a:cubicBezTo>
                    <a:pt x="25" y="1"/>
                    <a:pt x="25" y="1"/>
                    <a:pt x="25" y="1"/>
                  </a:cubicBezTo>
                  <a:cubicBezTo>
                    <a:pt x="18" y="1"/>
                    <a:pt x="18" y="1"/>
                    <a:pt x="18" y="1"/>
                  </a:cubicBezTo>
                  <a:cubicBezTo>
                    <a:pt x="18" y="0"/>
                    <a:pt x="18" y="0"/>
                    <a:pt x="18" y="0"/>
                  </a:cubicBezTo>
                  <a:cubicBezTo>
                    <a:pt x="17" y="0"/>
                    <a:pt x="17" y="0"/>
                    <a:pt x="17" y="0"/>
                  </a:cubicBezTo>
                  <a:cubicBezTo>
                    <a:pt x="0" y="10"/>
                    <a:pt x="0" y="10"/>
                    <a:pt x="0" y="10"/>
                  </a:cubicBezTo>
                  <a:cubicBezTo>
                    <a:pt x="0" y="12"/>
                    <a:pt x="0" y="12"/>
                    <a:pt x="0" y="12"/>
                  </a:cubicBezTo>
                  <a:lnTo>
                    <a:pt x="0" y="7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6" name="Oregon">
              <a:extLst>
                <a:ext uri="{FF2B5EF4-FFF2-40B4-BE49-F238E27FC236}">
                  <a16:creationId xmlns:a16="http://schemas.microsoft.com/office/drawing/2014/main" id="{E8D1968C-BF81-4EF7-9FEA-A0109E3281A9}"/>
                </a:ext>
              </a:extLst>
            </p:cNvPr>
            <p:cNvSpPr>
              <a:spLocks/>
            </p:cNvSpPr>
            <p:nvPr/>
          </p:nvSpPr>
          <p:spPr bwMode="auto">
            <a:xfrm>
              <a:off x="2130361" y="1412557"/>
              <a:ext cx="1203717" cy="810837"/>
            </a:xfrm>
            <a:custGeom>
              <a:avLst/>
              <a:gdLst>
                <a:gd name="T0" fmla="*/ 287 w 304"/>
                <a:gd name="T1" fmla="*/ 205 h 205"/>
                <a:gd name="T2" fmla="*/ 287 w 304"/>
                <a:gd name="T3" fmla="*/ 179 h 205"/>
                <a:gd name="T4" fmla="*/ 285 w 304"/>
                <a:gd name="T5" fmla="*/ 160 h 205"/>
                <a:gd name="T6" fmla="*/ 287 w 304"/>
                <a:gd name="T7" fmla="*/ 130 h 205"/>
                <a:gd name="T8" fmla="*/ 292 w 304"/>
                <a:gd name="T9" fmla="*/ 115 h 205"/>
                <a:gd name="T10" fmla="*/ 292 w 304"/>
                <a:gd name="T11" fmla="*/ 103 h 205"/>
                <a:gd name="T12" fmla="*/ 289 w 304"/>
                <a:gd name="T13" fmla="*/ 82 h 205"/>
                <a:gd name="T14" fmla="*/ 287 w 304"/>
                <a:gd name="T15" fmla="*/ 78 h 205"/>
                <a:gd name="T16" fmla="*/ 289 w 304"/>
                <a:gd name="T17" fmla="*/ 68 h 205"/>
                <a:gd name="T18" fmla="*/ 304 w 304"/>
                <a:gd name="T19" fmla="*/ 56 h 205"/>
                <a:gd name="T20" fmla="*/ 304 w 304"/>
                <a:gd name="T21" fmla="*/ 30 h 205"/>
                <a:gd name="T22" fmla="*/ 300 w 304"/>
                <a:gd name="T23" fmla="*/ 21 h 205"/>
                <a:gd name="T24" fmla="*/ 294 w 304"/>
                <a:gd name="T25" fmla="*/ 15 h 205"/>
                <a:gd name="T26" fmla="*/ 288 w 304"/>
                <a:gd name="T27" fmla="*/ 15 h 205"/>
                <a:gd name="T28" fmla="*/ 287 w 304"/>
                <a:gd name="T29" fmla="*/ 16 h 205"/>
                <a:gd name="T30" fmla="*/ 287 w 304"/>
                <a:gd name="T31" fmla="*/ 16 h 205"/>
                <a:gd name="T32" fmla="*/ 287 w 304"/>
                <a:gd name="T33" fmla="*/ 16 h 205"/>
                <a:gd name="T34" fmla="*/ 287 w 304"/>
                <a:gd name="T35" fmla="*/ 16 h 205"/>
                <a:gd name="T36" fmla="*/ 286 w 304"/>
                <a:gd name="T37" fmla="*/ 16 h 205"/>
                <a:gd name="T38" fmla="*/ 281 w 304"/>
                <a:gd name="T39" fmla="*/ 16 h 205"/>
                <a:gd name="T40" fmla="*/ 270 w 304"/>
                <a:gd name="T41" fmla="*/ 15 h 205"/>
                <a:gd name="T42" fmla="*/ 260 w 304"/>
                <a:gd name="T43" fmla="*/ 15 h 205"/>
                <a:gd name="T44" fmla="*/ 249 w 304"/>
                <a:gd name="T45" fmla="*/ 15 h 205"/>
                <a:gd name="T46" fmla="*/ 210 w 304"/>
                <a:gd name="T47" fmla="*/ 15 h 205"/>
                <a:gd name="T48" fmla="*/ 193 w 304"/>
                <a:gd name="T49" fmla="*/ 30 h 205"/>
                <a:gd name="T50" fmla="*/ 67 w 304"/>
                <a:gd name="T51" fmla="*/ 30 h 205"/>
                <a:gd name="T52" fmla="*/ 67 w 304"/>
                <a:gd name="T53" fmla="*/ 19 h 205"/>
                <a:gd name="T54" fmla="*/ 56 w 304"/>
                <a:gd name="T55" fmla="*/ 0 h 205"/>
                <a:gd name="T56" fmla="*/ 23 w 304"/>
                <a:gd name="T57" fmla="*/ 0 h 205"/>
                <a:gd name="T58" fmla="*/ 23 w 304"/>
                <a:gd name="T59" fmla="*/ 8 h 205"/>
                <a:gd name="T60" fmla="*/ 19 w 304"/>
                <a:gd name="T61" fmla="*/ 12 h 205"/>
                <a:gd name="T62" fmla="*/ 19 w 304"/>
                <a:gd name="T63" fmla="*/ 4 h 205"/>
                <a:gd name="T64" fmla="*/ 15 w 304"/>
                <a:gd name="T65" fmla="*/ 0 h 205"/>
                <a:gd name="T66" fmla="*/ 15 w 304"/>
                <a:gd name="T67" fmla="*/ 16 h 205"/>
                <a:gd name="T68" fmla="*/ 23 w 304"/>
                <a:gd name="T69" fmla="*/ 20 h 205"/>
                <a:gd name="T70" fmla="*/ 35 w 304"/>
                <a:gd name="T71" fmla="*/ 20 h 205"/>
                <a:gd name="T72" fmla="*/ 46 w 304"/>
                <a:gd name="T73" fmla="*/ 27 h 205"/>
                <a:gd name="T74" fmla="*/ 43 w 304"/>
                <a:gd name="T75" fmla="*/ 27 h 205"/>
                <a:gd name="T76" fmla="*/ 35 w 304"/>
                <a:gd name="T77" fmla="*/ 27 h 205"/>
                <a:gd name="T78" fmla="*/ 23 w 304"/>
                <a:gd name="T79" fmla="*/ 27 h 205"/>
                <a:gd name="T80" fmla="*/ 19 w 304"/>
                <a:gd name="T81" fmla="*/ 27 h 205"/>
                <a:gd name="T82" fmla="*/ 19 w 304"/>
                <a:gd name="T83" fmla="*/ 47 h 205"/>
                <a:gd name="T84" fmla="*/ 23 w 304"/>
                <a:gd name="T85" fmla="*/ 51 h 205"/>
                <a:gd name="T86" fmla="*/ 19 w 304"/>
                <a:gd name="T87" fmla="*/ 55 h 205"/>
                <a:gd name="T88" fmla="*/ 19 w 304"/>
                <a:gd name="T89" fmla="*/ 63 h 205"/>
                <a:gd name="T90" fmla="*/ 19 w 304"/>
                <a:gd name="T91" fmla="*/ 70 h 205"/>
                <a:gd name="T92" fmla="*/ 7 w 304"/>
                <a:gd name="T93" fmla="*/ 168 h 205"/>
                <a:gd name="T94" fmla="*/ 11 w 304"/>
                <a:gd name="T95" fmla="*/ 172 h 205"/>
                <a:gd name="T96" fmla="*/ 11 w 304"/>
                <a:gd name="T97" fmla="*/ 180 h 205"/>
                <a:gd name="T98" fmla="*/ 7 w 304"/>
                <a:gd name="T99" fmla="*/ 180 h 205"/>
                <a:gd name="T100" fmla="*/ 4 w 304"/>
                <a:gd name="T101" fmla="*/ 187 h 205"/>
                <a:gd name="T102" fmla="*/ 0 w 304"/>
                <a:gd name="T103" fmla="*/ 205 h 205"/>
                <a:gd name="T104" fmla="*/ 169 w 304"/>
                <a:gd name="T105" fmla="*/ 205 h 205"/>
                <a:gd name="T106" fmla="*/ 287 w 304"/>
                <a:gd name="T107" fmla="*/ 205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4" h="205">
                  <a:moveTo>
                    <a:pt x="287" y="205"/>
                  </a:moveTo>
                  <a:cubicBezTo>
                    <a:pt x="287" y="179"/>
                    <a:pt x="287" y="179"/>
                    <a:pt x="287" y="179"/>
                  </a:cubicBezTo>
                  <a:cubicBezTo>
                    <a:pt x="285" y="160"/>
                    <a:pt x="285" y="160"/>
                    <a:pt x="285" y="160"/>
                  </a:cubicBezTo>
                  <a:cubicBezTo>
                    <a:pt x="287" y="130"/>
                    <a:pt x="287" y="130"/>
                    <a:pt x="287" y="130"/>
                  </a:cubicBezTo>
                  <a:cubicBezTo>
                    <a:pt x="292" y="115"/>
                    <a:pt x="292" y="115"/>
                    <a:pt x="292" y="115"/>
                  </a:cubicBezTo>
                  <a:cubicBezTo>
                    <a:pt x="292" y="103"/>
                    <a:pt x="292" y="103"/>
                    <a:pt x="292" y="103"/>
                  </a:cubicBezTo>
                  <a:cubicBezTo>
                    <a:pt x="289" y="82"/>
                    <a:pt x="289" y="82"/>
                    <a:pt x="289" y="82"/>
                  </a:cubicBezTo>
                  <a:cubicBezTo>
                    <a:pt x="287" y="78"/>
                    <a:pt x="287" y="78"/>
                    <a:pt x="287" y="78"/>
                  </a:cubicBezTo>
                  <a:cubicBezTo>
                    <a:pt x="289" y="68"/>
                    <a:pt x="289" y="68"/>
                    <a:pt x="289" y="68"/>
                  </a:cubicBezTo>
                  <a:cubicBezTo>
                    <a:pt x="304" y="56"/>
                    <a:pt x="304" y="56"/>
                    <a:pt x="304" y="56"/>
                  </a:cubicBezTo>
                  <a:cubicBezTo>
                    <a:pt x="304" y="30"/>
                    <a:pt x="304" y="30"/>
                    <a:pt x="304" y="30"/>
                  </a:cubicBezTo>
                  <a:cubicBezTo>
                    <a:pt x="300" y="21"/>
                    <a:pt x="300" y="21"/>
                    <a:pt x="300" y="21"/>
                  </a:cubicBezTo>
                  <a:cubicBezTo>
                    <a:pt x="294" y="15"/>
                    <a:pt x="294" y="15"/>
                    <a:pt x="294" y="15"/>
                  </a:cubicBezTo>
                  <a:cubicBezTo>
                    <a:pt x="294" y="15"/>
                    <a:pt x="291" y="15"/>
                    <a:pt x="288" y="15"/>
                  </a:cubicBezTo>
                  <a:cubicBezTo>
                    <a:pt x="287" y="16"/>
                    <a:pt x="287" y="16"/>
                    <a:pt x="287" y="16"/>
                  </a:cubicBezTo>
                  <a:cubicBezTo>
                    <a:pt x="287" y="16"/>
                    <a:pt x="287" y="16"/>
                    <a:pt x="287" y="16"/>
                  </a:cubicBezTo>
                  <a:cubicBezTo>
                    <a:pt x="287" y="16"/>
                    <a:pt x="287" y="16"/>
                    <a:pt x="287" y="16"/>
                  </a:cubicBezTo>
                  <a:cubicBezTo>
                    <a:pt x="287" y="16"/>
                    <a:pt x="287" y="16"/>
                    <a:pt x="287" y="16"/>
                  </a:cubicBezTo>
                  <a:cubicBezTo>
                    <a:pt x="286" y="16"/>
                    <a:pt x="286" y="16"/>
                    <a:pt x="286" y="16"/>
                  </a:cubicBezTo>
                  <a:cubicBezTo>
                    <a:pt x="285" y="16"/>
                    <a:pt x="283" y="16"/>
                    <a:pt x="281" y="16"/>
                  </a:cubicBezTo>
                  <a:cubicBezTo>
                    <a:pt x="277" y="16"/>
                    <a:pt x="273" y="15"/>
                    <a:pt x="270" y="15"/>
                  </a:cubicBezTo>
                  <a:cubicBezTo>
                    <a:pt x="267" y="15"/>
                    <a:pt x="264" y="15"/>
                    <a:pt x="260" y="15"/>
                  </a:cubicBezTo>
                  <a:cubicBezTo>
                    <a:pt x="254" y="15"/>
                    <a:pt x="249" y="15"/>
                    <a:pt x="249" y="15"/>
                  </a:cubicBezTo>
                  <a:cubicBezTo>
                    <a:pt x="210" y="15"/>
                    <a:pt x="210" y="15"/>
                    <a:pt x="210" y="15"/>
                  </a:cubicBezTo>
                  <a:cubicBezTo>
                    <a:pt x="193" y="30"/>
                    <a:pt x="193" y="30"/>
                    <a:pt x="193" y="30"/>
                  </a:cubicBezTo>
                  <a:cubicBezTo>
                    <a:pt x="67" y="30"/>
                    <a:pt x="67" y="30"/>
                    <a:pt x="67" y="30"/>
                  </a:cubicBezTo>
                  <a:cubicBezTo>
                    <a:pt x="67" y="19"/>
                    <a:pt x="67" y="19"/>
                    <a:pt x="67" y="19"/>
                  </a:cubicBezTo>
                  <a:cubicBezTo>
                    <a:pt x="56" y="0"/>
                    <a:pt x="56" y="0"/>
                    <a:pt x="56" y="0"/>
                  </a:cubicBezTo>
                  <a:cubicBezTo>
                    <a:pt x="23" y="0"/>
                    <a:pt x="23" y="0"/>
                    <a:pt x="23" y="0"/>
                  </a:cubicBezTo>
                  <a:cubicBezTo>
                    <a:pt x="23" y="8"/>
                    <a:pt x="23" y="8"/>
                    <a:pt x="23" y="8"/>
                  </a:cubicBezTo>
                  <a:cubicBezTo>
                    <a:pt x="19" y="12"/>
                    <a:pt x="19" y="12"/>
                    <a:pt x="19" y="12"/>
                  </a:cubicBezTo>
                  <a:cubicBezTo>
                    <a:pt x="19" y="4"/>
                    <a:pt x="19" y="4"/>
                    <a:pt x="19" y="4"/>
                  </a:cubicBezTo>
                  <a:cubicBezTo>
                    <a:pt x="15" y="0"/>
                    <a:pt x="15" y="0"/>
                    <a:pt x="15" y="0"/>
                  </a:cubicBezTo>
                  <a:cubicBezTo>
                    <a:pt x="15" y="16"/>
                    <a:pt x="15" y="16"/>
                    <a:pt x="15" y="16"/>
                  </a:cubicBezTo>
                  <a:cubicBezTo>
                    <a:pt x="23" y="20"/>
                    <a:pt x="23" y="20"/>
                    <a:pt x="23" y="20"/>
                  </a:cubicBezTo>
                  <a:cubicBezTo>
                    <a:pt x="35" y="20"/>
                    <a:pt x="35" y="20"/>
                    <a:pt x="35" y="20"/>
                  </a:cubicBezTo>
                  <a:cubicBezTo>
                    <a:pt x="46" y="27"/>
                    <a:pt x="46" y="27"/>
                    <a:pt x="46" y="27"/>
                  </a:cubicBezTo>
                  <a:cubicBezTo>
                    <a:pt x="43" y="27"/>
                    <a:pt x="43" y="27"/>
                    <a:pt x="43" y="27"/>
                  </a:cubicBezTo>
                  <a:cubicBezTo>
                    <a:pt x="35" y="27"/>
                    <a:pt x="35" y="27"/>
                    <a:pt x="35" y="27"/>
                  </a:cubicBezTo>
                  <a:cubicBezTo>
                    <a:pt x="23" y="27"/>
                    <a:pt x="23" y="27"/>
                    <a:pt x="23" y="27"/>
                  </a:cubicBezTo>
                  <a:cubicBezTo>
                    <a:pt x="19" y="27"/>
                    <a:pt x="19" y="27"/>
                    <a:pt x="19" y="27"/>
                  </a:cubicBezTo>
                  <a:cubicBezTo>
                    <a:pt x="19" y="47"/>
                    <a:pt x="19" y="47"/>
                    <a:pt x="19" y="47"/>
                  </a:cubicBezTo>
                  <a:cubicBezTo>
                    <a:pt x="23" y="51"/>
                    <a:pt x="23" y="51"/>
                    <a:pt x="23" y="51"/>
                  </a:cubicBezTo>
                  <a:cubicBezTo>
                    <a:pt x="19" y="55"/>
                    <a:pt x="19" y="55"/>
                    <a:pt x="19" y="55"/>
                  </a:cubicBezTo>
                  <a:cubicBezTo>
                    <a:pt x="19" y="63"/>
                    <a:pt x="19" y="63"/>
                    <a:pt x="19" y="63"/>
                  </a:cubicBezTo>
                  <a:cubicBezTo>
                    <a:pt x="19" y="70"/>
                    <a:pt x="19" y="70"/>
                    <a:pt x="19" y="70"/>
                  </a:cubicBezTo>
                  <a:cubicBezTo>
                    <a:pt x="7" y="168"/>
                    <a:pt x="7" y="168"/>
                    <a:pt x="7" y="168"/>
                  </a:cubicBezTo>
                  <a:cubicBezTo>
                    <a:pt x="11" y="172"/>
                    <a:pt x="11" y="172"/>
                    <a:pt x="11" y="172"/>
                  </a:cubicBezTo>
                  <a:cubicBezTo>
                    <a:pt x="11" y="180"/>
                    <a:pt x="11" y="180"/>
                    <a:pt x="11" y="180"/>
                  </a:cubicBezTo>
                  <a:cubicBezTo>
                    <a:pt x="7" y="180"/>
                    <a:pt x="7" y="180"/>
                    <a:pt x="7" y="180"/>
                  </a:cubicBezTo>
                  <a:cubicBezTo>
                    <a:pt x="4" y="187"/>
                    <a:pt x="4" y="187"/>
                    <a:pt x="4" y="187"/>
                  </a:cubicBezTo>
                  <a:cubicBezTo>
                    <a:pt x="0" y="205"/>
                    <a:pt x="0" y="205"/>
                    <a:pt x="0" y="205"/>
                  </a:cubicBezTo>
                  <a:cubicBezTo>
                    <a:pt x="169" y="205"/>
                    <a:pt x="169" y="205"/>
                    <a:pt x="169" y="205"/>
                  </a:cubicBezTo>
                  <a:lnTo>
                    <a:pt x="287" y="205"/>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7" name="Oklahoma">
              <a:extLst>
                <a:ext uri="{FF2B5EF4-FFF2-40B4-BE49-F238E27FC236}">
                  <a16:creationId xmlns:a16="http://schemas.microsoft.com/office/drawing/2014/main" id="{84E00A9F-1154-4E81-AF59-27AE16A70C9C}"/>
                </a:ext>
              </a:extLst>
            </p:cNvPr>
            <p:cNvSpPr>
              <a:spLocks/>
            </p:cNvSpPr>
            <p:nvPr/>
          </p:nvSpPr>
          <p:spPr bwMode="auto">
            <a:xfrm>
              <a:off x="5405474" y="3189710"/>
              <a:ext cx="1332448" cy="708855"/>
            </a:xfrm>
            <a:custGeom>
              <a:avLst/>
              <a:gdLst>
                <a:gd name="T0" fmla="*/ 337 w 337"/>
                <a:gd name="T1" fmla="*/ 84 h 179"/>
                <a:gd name="T2" fmla="*/ 331 w 337"/>
                <a:gd name="T3" fmla="*/ 78 h 179"/>
                <a:gd name="T4" fmla="*/ 325 w 337"/>
                <a:gd name="T5" fmla="*/ 74 h 179"/>
                <a:gd name="T6" fmla="*/ 325 w 337"/>
                <a:gd name="T7" fmla="*/ 40 h 179"/>
                <a:gd name="T8" fmla="*/ 325 w 337"/>
                <a:gd name="T9" fmla="*/ 40 h 179"/>
                <a:gd name="T10" fmla="*/ 325 w 337"/>
                <a:gd name="T11" fmla="*/ 39 h 179"/>
                <a:gd name="T12" fmla="*/ 325 w 337"/>
                <a:gd name="T13" fmla="*/ 0 h 179"/>
                <a:gd name="T14" fmla="*/ 41 w 337"/>
                <a:gd name="T15" fmla="*/ 0 h 179"/>
                <a:gd name="T16" fmla="*/ 40 w 337"/>
                <a:gd name="T17" fmla="*/ 0 h 179"/>
                <a:gd name="T18" fmla="*/ 0 w 337"/>
                <a:gd name="T19" fmla="*/ 0 h 179"/>
                <a:gd name="T20" fmla="*/ 0 w 337"/>
                <a:gd name="T21" fmla="*/ 40 h 179"/>
                <a:gd name="T22" fmla="*/ 0 w 337"/>
                <a:gd name="T23" fmla="*/ 40 h 179"/>
                <a:gd name="T24" fmla="*/ 117 w 337"/>
                <a:gd name="T25" fmla="*/ 40 h 179"/>
                <a:gd name="T26" fmla="*/ 117 w 337"/>
                <a:gd name="T27" fmla="*/ 129 h 179"/>
                <a:gd name="T28" fmla="*/ 121 w 337"/>
                <a:gd name="T29" fmla="*/ 137 h 179"/>
                <a:gd name="T30" fmla="*/ 140 w 337"/>
                <a:gd name="T31" fmla="*/ 137 h 179"/>
                <a:gd name="T32" fmla="*/ 140 w 337"/>
                <a:gd name="T33" fmla="*/ 144 h 179"/>
                <a:gd name="T34" fmla="*/ 140 w 337"/>
                <a:gd name="T35" fmla="*/ 144 h 179"/>
                <a:gd name="T36" fmla="*/ 147 w 337"/>
                <a:gd name="T37" fmla="*/ 149 h 179"/>
                <a:gd name="T38" fmla="*/ 155 w 337"/>
                <a:gd name="T39" fmla="*/ 149 h 179"/>
                <a:gd name="T40" fmla="*/ 156 w 337"/>
                <a:gd name="T41" fmla="*/ 149 h 179"/>
                <a:gd name="T42" fmla="*/ 156 w 337"/>
                <a:gd name="T43" fmla="*/ 149 h 179"/>
                <a:gd name="T44" fmla="*/ 157 w 337"/>
                <a:gd name="T45" fmla="*/ 148 h 179"/>
                <a:gd name="T46" fmla="*/ 159 w 337"/>
                <a:gd name="T47" fmla="*/ 149 h 179"/>
                <a:gd name="T48" fmla="*/ 163 w 337"/>
                <a:gd name="T49" fmla="*/ 150 h 179"/>
                <a:gd name="T50" fmla="*/ 168 w 337"/>
                <a:gd name="T51" fmla="*/ 149 h 179"/>
                <a:gd name="T52" fmla="*/ 178 w 337"/>
                <a:gd name="T53" fmla="*/ 150 h 179"/>
                <a:gd name="T54" fmla="*/ 185 w 337"/>
                <a:gd name="T55" fmla="*/ 155 h 179"/>
                <a:gd name="T56" fmla="*/ 189 w 337"/>
                <a:gd name="T57" fmla="*/ 160 h 179"/>
                <a:gd name="T58" fmla="*/ 189 w 337"/>
                <a:gd name="T59" fmla="*/ 163 h 179"/>
                <a:gd name="T60" fmla="*/ 193 w 337"/>
                <a:gd name="T61" fmla="*/ 167 h 179"/>
                <a:gd name="T62" fmla="*/ 197 w 337"/>
                <a:gd name="T63" fmla="*/ 167 h 179"/>
                <a:gd name="T64" fmla="*/ 202 w 337"/>
                <a:gd name="T65" fmla="*/ 161 h 179"/>
                <a:gd name="T66" fmla="*/ 207 w 337"/>
                <a:gd name="T67" fmla="*/ 163 h 179"/>
                <a:gd name="T68" fmla="*/ 207 w 337"/>
                <a:gd name="T69" fmla="*/ 167 h 179"/>
                <a:gd name="T70" fmla="*/ 246 w 337"/>
                <a:gd name="T71" fmla="*/ 167 h 179"/>
                <a:gd name="T72" fmla="*/ 246 w 337"/>
                <a:gd name="T73" fmla="*/ 177 h 179"/>
                <a:gd name="T74" fmla="*/ 262 w 337"/>
                <a:gd name="T75" fmla="*/ 177 h 179"/>
                <a:gd name="T76" fmla="*/ 264 w 337"/>
                <a:gd name="T77" fmla="*/ 179 h 179"/>
                <a:gd name="T78" fmla="*/ 266 w 337"/>
                <a:gd name="T79" fmla="*/ 177 h 179"/>
                <a:gd name="T80" fmla="*/ 271 w 337"/>
                <a:gd name="T81" fmla="*/ 174 h 179"/>
                <a:gd name="T82" fmla="*/ 272 w 337"/>
                <a:gd name="T83" fmla="*/ 173 h 179"/>
                <a:gd name="T84" fmla="*/ 272 w 337"/>
                <a:gd name="T85" fmla="*/ 173 h 179"/>
                <a:gd name="T86" fmla="*/ 276 w 337"/>
                <a:gd name="T87" fmla="*/ 171 h 179"/>
                <a:gd name="T88" fmla="*/ 279 w 337"/>
                <a:gd name="T89" fmla="*/ 171 h 179"/>
                <a:gd name="T90" fmla="*/ 291 w 337"/>
                <a:gd name="T91" fmla="*/ 170 h 179"/>
                <a:gd name="T92" fmla="*/ 292 w 337"/>
                <a:gd name="T93" fmla="*/ 169 h 179"/>
                <a:gd name="T94" fmla="*/ 298 w 337"/>
                <a:gd name="T95" fmla="*/ 166 h 179"/>
                <a:gd name="T96" fmla="*/ 300 w 337"/>
                <a:gd name="T97" fmla="*/ 166 h 179"/>
                <a:gd name="T98" fmla="*/ 308 w 337"/>
                <a:gd name="T99" fmla="*/ 173 h 179"/>
                <a:gd name="T100" fmla="*/ 308 w 337"/>
                <a:gd name="T101" fmla="*/ 174 h 179"/>
                <a:gd name="T102" fmla="*/ 316 w 337"/>
                <a:gd name="T103" fmla="*/ 175 h 179"/>
                <a:gd name="T104" fmla="*/ 318 w 337"/>
                <a:gd name="T105" fmla="*/ 179 h 179"/>
                <a:gd name="T106" fmla="*/ 318 w 337"/>
                <a:gd name="T107" fmla="*/ 179 h 179"/>
                <a:gd name="T108" fmla="*/ 319 w 337"/>
                <a:gd name="T109" fmla="*/ 179 h 179"/>
                <a:gd name="T110" fmla="*/ 320 w 337"/>
                <a:gd name="T111" fmla="*/ 179 h 179"/>
                <a:gd name="T112" fmla="*/ 323 w 337"/>
                <a:gd name="T113" fmla="*/ 177 h 179"/>
                <a:gd name="T114" fmla="*/ 325 w 337"/>
                <a:gd name="T115" fmla="*/ 179 h 179"/>
                <a:gd name="T116" fmla="*/ 337 w 337"/>
                <a:gd name="T117" fmla="*/ 179 h 179"/>
                <a:gd name="T118" fmla="*/ 337 w 337"/>
                <a:gd name="T119" fmla="*/ 179 h 179"/>
                <a:gd name="T120" fmla="*/ 337 w 337"/>
                <a:gd name="T121" fmla="*/ 8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7" h="179">
                  <a:moveTo>
                    <a:pt x="337" y="84"/>
                  </a:moveTo>
                  <a:cubicBezTo>
                    <a:pt x="331" y="78"/>
                    <a:pt x="331" y="78"/>
                    <a:pt x="331" y="78"/>
                  </a:cubicBezTo>
                  <a:cubicBezTo>
                    <a:pt x="325" y="74"/>
                    <a:pt x="325" y="74"/>
                    <a:pt x="325" y="74"/>
                  </a:cubicBezTo>
                  <a:cubicBezTo>
                    <a:pt x="325" y="40"/>
                    <a:pt x="325" y="40"/>
                    <a:pt x="325" y="40"/>
                  </a:cubicBezTo>
                  <a:cubicBezTo>
                    <a:pt x="325" y="40"/>
                    <a:pt x="325" y="40"/>
                    <a:pt x="325" y="40"/>
                  </a:cubicBezTo>
                  <a:cubicBezTo>
                    <a:pt x="325" y="39"/>
                    <a:pt x="325" y="39"/>
                    <a:pt x="325" y="39"/>
                  </a:cubicBezTo>
                  <a:cubicBezTo>
                    <a:pt x="325" y="0"/>
                    <a:pt x="325" y="0"/>
                    <a:pt x="325" y="0"/>
                  </a:cubicBezTo>
                  <a:cubicBezTo>
                    <a:pt x="41" y="0"/>
                    <a:pt x="41" y="0"/>
                    <a:pt x="41" y="0"/>
                  </a:cubicBezTo>
                  <a:cubicBezTo>
                    <a:pt x="40" y="0"/>
                    <a:pt x="40" y="0"/>
                    <a:pt x="40" y="0"/>
                  </a:cubicBezTo>
                  <a:cubicBezTo>
                    <a:pt x="0" y="0"/>
                    <a:pt x="0" y="0"/>
                    <a:pt x="0" y="0"/>
                  </a:cubicBezTo>
                  <a:cubicBezTo>
                    <a:pt x="0" y="40"/>
                    <a:pt x="0" y="40"/>
                    <a:pt x="0" y="40"/>
                  </a:cubicBezTo>
                  <a:cubicBezTo>
                    <a:pt x="0" y="40"/>
                    <a:pt x="0" y="40"/>
                    <a:pt x="0" y="40"/>
                  </a:cubicBezTo>
                  <a:cubicBezTo>
                    <a:pt x="117" y="40"/>
                    <a:pt x="117" y="40"/>
                    <a:pt x="117" y="40"/>
                  </a:cubicBezTo>
                  <a:cubicBezTo>
                    <a:pt x="117" y="129"/>
                    <a:pt x="117" y="129"/>
                    <a:pt x="117" y="129"/>
                  </a:cubicBezTo>
                  <a:cubicBezTo>
                    <a:pt x="121" y="137"/>
                    <a:pt x="121" y="137"/>
                    <a:pt x="121" y="137"/>
                  </a:cubicBezTo>
                  <a:cubicBezTo>
                    <a:pt x="140" y="137"/>
                    <a:pt x="140" y="137"/>
                    <a:pt x="140" y="137"/>
                  </a:cubicBezTo>
                  <a:cubicBezTo>
                    <a:pt x="140" y="144"/>
                    <a:pt x="140" y="144"/>
                    <a:pt x="140" y="144"/>
                  </a:cubicBezTo>
                  <a:cubicBezTo>
                    <a:pt x="140" y="144"/>
                    <a:pt x="140" y="144"/>
                    <a:pt x="140" y="144"/>
                  </a:cubicBezTo>
                  <a:cubicBezTo>
                    <a:pt x="141" y="145"/>
                    <a:pt x="144" y="149"/>
                    <a:pt x="147" y="149"/>
                  </a:cubicBezTo>
                  <a:cubicBezTo>
                    <a:pt x="155" y="149"/>
                    <a:pt x="155" y="149"/>
                    <a:pt x="155" y="149"/>
                  </a:cubicBezTo>
                  <a:cubicBezTo>
                    <a:pt x="156" y="149"/>
                    <a:pt x="156" y="149"/>
                    <a:pt x="156" y="149"/>
                  </a:cubicBezTo>
                  <a:cubicBezTo>
                    <a:pt x="156" y="149"/>
                    <a:pt x="156" y="149"/>
                    <a:pt x="156" y="149"/>
                  </a:cubicBezTo>
                  <a:cubicBezTo>
                    <a:pt x="156" y="148"/>
                    <a:pt x="156" y="148"/>
                    <a:pt x="157" y="148"/>
                  </a:cubicBezTo>
                  <a:cubicBezTo>
                    <a:pt x="157" y="148"/>
                    <a:pt x="158" y="149"/>
                    <a:pt x="159" y="149"/>
                  </a:cubicBezTo>
                  <a:cubicBezTo>
                    <a:pt x="161" y="150"/>
                    <a:pt x="162" y="150"/>
                    <a:pt x="163" y="150"/>
                  </a:cubicBezTo>
                  <a:cubicBezTo>
                    <a:pt x="165" y="150"/>
                    <a:pt x="167" y="149"/>
                    <a:pt x="168" y="149"/>
                  </a:cubicBezTo>
                  <a:cubicBezTo>
                    <a:pt x="178" y="150"/>
                    <a:pt x="178" y="150"/>
                    <a:pt x="178" y="150"/>
                  </a:cubicBezTo>
                  <a:cubicBezTo>
                    <a:pt x="185" y="155"/>
                    <a:pt x="185" y="155"/>
                    <a:pt x="185" y="155"/>
                  </a:cubicBezTo>
                  <a:cubicBezTo>
                    <a:pt x="189" y="160"/>
                    <a:pt x="189" y="160"/>
                    <a:pt x="189" y="160"/>
                  </a:cubicBezTo>
                  <a:cubicBezTo>
                    <a:pt x="189" y="163"/>
                    <a:pt x="189" y="163"/>
                    <a:pt x="189" y="163"/>
                  </a:cubicBezTo>
                  <a:cubicBezTo>
                    <a:pt x="193" y="167"/>
                    <a:pt x="193" y="167"/>
                    <a:pt x="193" y="167"/>
                  </a:cubicBezTo>
                  <a:cubicBezTo>
                    <a:pt x="197" y="167"/>
                    <a:pt x="197" y="167"/>
                    <a:pt x="197" y="167"/>
                  </a:cubicBezTo>
                  <a:cubicBezTo>
                    <a:pt x="202" y="161"/>
                    <a:pt x="202" y="161"/>
                    <a:pt x="202" y="161"/>
                  </a:cubicBezTo>
                  <a:cubicBezTo>
                    <a:pt x="207" y="163"/>
                    <a:pt x="207" y="163"/>
                    <a:pt x="207" y="163"/>
                  </a:cubicBezTo>
                  <a:cubicBezTo>
                    <a:pt x="207" y="167"/>
                    <a:pt x="207" y="167"/>
                    <a:pt x="207" y="167"/>
                  </a:cubicBezTo>
                  <a:cubicBezTo>
                    <a:pt x="246" y="167"/>
                    <a:pt x="246" y="167"/>
                    <a:pt x="246" y="167"/>
                  </a:cubicBezTo>
                  <a:cubicBezTo>
                    <a:pt x="246" y="177"/>
                    <a:pt x="246" y="177"/>
                    <a:pt x="246" y="177"/>
                  </a:cubicBezTo>
                  <a:cubicBezTo>
                    <a:pt x="262" y="177"/>
                    <a:pt x="262" y="177"/>
                    <a:pt x="262" y="177"/>
                  </a:cubicBezTo>
                  <a:cubicBezTo>
                    <a:pt x="262" y="178"/>
                    <a:pt x="263" y="178"/>
                    <a:pt x="264" y="179"/>
                  </a:cubicBezTo>
                  <a:cubicBezTo>
                    <a:pt x="265" y="179"/>
                    <a:pt x="266" y="178"/>
                    <a:pt x="266" y="177"/>
                  </a:cubicBezTo>
                  <a:cubicBezTo>
                    <a:pt x="268" y="175"/>
                    <a:pt x="271" y="174"/>
                    <a:pt x="271" y="174"/>
                  </a:cubicBezTo>
                  <a:cubicBezTo>
                    <a:pt x="272" y="173"/>
                    <a:pt x="272" y="173"/>
                    <a:pt x="272" y="173"/>
                  </a:cubicBezTo>
                  <a:cubicBezTo>
                    <a:pt x="272" y="173"/>
                    <a:pt x="272" y="173"/>
                    <a:pt x="272" y="173"/>
                  </a:cubicBezTo>
                  <a:cubicBezTo>
                    <a:pt x="273" y="172"/>
                    <a:pt x="275" y="171"/>
                    <a:pt x="276" y="171"/>
                  </a:cubicBezTo>
                  <a:cubicBezTo>
                    <a:pt x="279" y="171"/>
                    <a:pt x="279" y="171"/>
                    <a:pt x="279" y="171"/>
                  </a:cubicBezTo>
                  <a:cubicBezTo>
                    <a:pt x="291" y="170"/>
                    <a:pt x="291" y="170"/>
                    <a:pt x="291" y="170"/>
                  </a:cubicBezTo>
                  <a:cubicBezTo>
                    <a:pt x="292" y="169"/>
                    <a:pt x="292" y="169"/>
                    <a:pt x="292" y="169"/>
                  </a:cubicBezTo>
                  <a:cubicBezTo>
                    <a:pt x="292" y="168"/>
                    <a:pt x="295" y="166"/>
                    <a:pt x="298" y="166"/>
                  </a:cubicBezTo>
                  <a:cubicBezTo>
                    <a:pt x="298" y="166"/>
                    <a:pt x="299" y="166"/>
                    <a:pt x="300" y="166"/>
                  </a:cubicBezTo>
                  <a:cubicBezTo>
                    <a:pt x="304" y="168"/>
                    <a:pt x="307" y="172"/>
                    <a:pt x="308" y="173"/>
                  </a:cubicBezTo>
                  <a:cubicBezTo>
                    <a:pt x="308" y="174"/>
                    <a:pt x="308" y="174"/>
                    <a:pt x="308" y="174"/>
                  </a:cubicBezTo>
                  <a:cubicBezTo>
                    <a:pt x="316" y="175"/>
                    <a:pt x="316" y="175"/>
                    <a:pt x="316" y="175"/>
                  </a:cubicBezTo>
                  <a:cubicBezTo>
                    <a:pt x="316" y="176"/>
                    <a:pt x="316" y="178"/>
                    <a:pt x="318" y="179"/>
                  </a:cubicBezTo>
                  <a:cubicBezTo>
                    <a:pt x="318" y="179"/>
                    <a:pt x="318" y="179"/>
                    <a:pt x="318" y="179"/>
                  </a:cubicBezTo>
                  <a:cubicBezTo>
                    <a:pt x="319" y="179"/>
                    <a:pt x="319" y="179"/>
                    <a:pt x="319" y="179"/>
                  </a:cubicBezTo>
                  <a:cubicBezTo>
                    <a:pt x="319" y="179"/>
                    <a:pt x="319" y="179"/>
                    <a:pt x="320" y="179"/>
                  </a:cubicBezTo>
                  <a:cubicBezTo>
                    <a:pt x="323" y="177"/>
                    <a:pt x="323" y="177"/>
                    <a:pt x="323" y="177"/>
                  </a:cubicBezTo>
                  <a:cubicBezTo>
                    <a:pt x="325" y="179"/>
                    <a:pt x="325" y="179"/>
                    <a:pt x="325" y="179"/>
                  </a:cubicBezTo>
                  <a:cubicBezTo>
                    <a:pt x="337" y="179"/>
                    <a:pt x="337" y="179"/>
                    <a:pt x="337" y="179"/>
                  </a:cubicBezTo>
                  <a:cubicBezTo>
                    <a:pt x="337" y="179"/>
                    <a:pt x="337" y="179"/>
                    <a:pt x="337" y="179"/>
                  </a:cubicBezTo>
                  <a:lnTo>
                    <a:pt x="337" y="84"/>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8" name="Ohio">
              <a:extLst>
                <a:ext uri="{FF2B5EF4-FFF2-40B4-BE49-F238E27FC236}">
                  <a16:creationId xmlns:a16="http://schemas.microsoft.com/office/drawing/2014/main" id="{74C75569-E6E2-4AA8-896E-707FFF9216E5}"/>
                </a:ext>
              </a:extLst>
            </p:cNvPr>
            <p:cNvSpPr>
              <a:spLocks/>
            </p:cNvSpPr>
            <p:nvPr/>
          </p:nvSpPr>
          <p:spPr bwMode="auto">
            <a:xfrm>
              <a:off x="8185725" y="2408967"/>
              <a:ext cx="663716" cy="665388"/>
            </a:xfrm>
            <a:custGeom>
              <a:avLst/>
              <a:gdLst>
                <a:gd name="T0" fmla="*/ 0 w 168"/>
                <a:gd name="T1" fmla="*/ 13 h 168"/>
                <a:gd name="T2" fmla="*/ 0 w 168"/>
                <a:gd name="T3" fmla="*/ 138 h 168"/>
                <a:gd name="T4" fmla="*/ 0 w 168"/>
                <a:gd name="T5" fmla="*/ 138 h 168"/>
                <a:gd name="T6" fmla="*/ 10 w 168"/>
                <a:gd name="T7" fmla="*/ 138 h 168"/>
                <a:gd name="T8" fmla="*/ 15 w 168"/>
                <a:gd name="T9" fmla="*/ 144 h 168"/>
                <a:gd name="T10" fmla="*/ 20 w 168"/>
                <a:gd name="T11" fmla="*/ 150 h 168"/>
                <a:gd name="T12" fmla="*/ 44 w 168"/>
                <a:gd name="T13" fmla="*/ 150 h 168"/>
                <a:gd name="T14" fmla="*/ 49 w 168"/>
                <a:gd name="T15" fmla="*/ 156 h 168"/>
                <a:gd name="T16" fmla="*/ 52 w 168"/>
                <a:gd name="T17" fmla="*/ 156 h 168"/>
                <a:gd name="T18" fmla="*/ 57 w 168"/>
                <a:gd name="T19" fmla="*/ 155 h 168"/>
                <a:gd name="T20" fmla="*/ 60 w 168"/>
                <a:gd name="T21" fmla="*/ 156 h 168"/>
                <a:gd name="T22" fmla="*/ 69 w 168"/>
                <a:gd name="T23" fmla="*/ 159 h 168"/>
                <a:gd name="T24" fmla="*/ 82 w 168"/>
                <a:gd name="T25" fmla="*/ 159 h 168"/>
                <a:gd name="T26" fmla="*/ 89 w 168"/>
                <a:gd name="T27" fmla="*/ 166 h 168"/>
                <a:gd name="T28" fmla="*/ 91 w 168"/>
                <a:gd name="T29" fmla="*/ 168 h 168"/>
                <a:gd name="T30" fmla="*/ 91 w 168"/>
                <a:gd name="T31" fmla="*/ 167 h 168"/>
                <a:gd name="T32" fmla="*/ 91 w 168"/>
                <a:gd name="T33" fmla="*/ 165 h 168"/>
                <a:gd name="T34" fmla="*/ 105 w 168"/>
                <a:gd name="T35" fmla="*/ 157 h 168"/>
                <a:gd name="T36" fmla="*/ 107 w 168"/>
                <a:gd name="T37" fmla="*/ 152 h 168"/>
                <a:gd name="T38" fmla="*/ 110 w 168"/>
                <a:gd name="T39" fmla="*/ 150 h 168"/>
                <a:gd name="T40" fmla="*/ 123 w 168"/>
                <a:gd name="T41" fmla="*/ 145 h 168"/>
                <a:gd name="T42" fmla="*/ 130 w 168"/>
                <a:gd name="T43" fmla="*/ 139 h 168"/>
                <a:gd name="T44" fmla="*/ 131 w 168"/>
                <a:gd name="T45" fmla="*/ 140 h 168"/>
                <a:gd name="T46" fmla="*/ 134 w 168"/>
                <a:gd name="T47" fmla="*/ 139 h 168"/>
                <a:gd name="T48" fmla="*/ 136 w 168"/>
                <a:gd name="T49" fmla="*/ 136 h 168"/>
                <a:gd name="T50" fmla="*/ 141 w 168"/>
                <a:gd name="T51" fmla="*/ 129 h 168"/>
                <a:gd name="T52" fmla="*/ 146 w 168"/>
                <a:gd name="T53" fmla="*/ 129 h 168"/>
                <a:gd name="T54" fmla="*/ 152 w 168"/>
                <a:gd name="T55" fmla="*/ 122 h 168"/>
                <a:gd name="T56" fmla="*/ 156 w 168"/>
                <a:gd name="T57" fmla="*/ 118 h 168"/>
                <a:gd name="T58" fmla="*/ 156 w 168"/>
                <a:gd name="T59" fmla="*/ 106 h 168"/>
                <a:gd name="T60" fmla="*/ 161 w 168"/>
                <a:gd name="T61" fmla="*/ 106 h 168"/>
                <a:gd name="T62" fmla="*/ 161 w 168"/>
                <a:gd name="T63" fmla="*/ 98 h 168"/>
                <a:gd name="T64" fmla="*/ 161 w 168"/>
                <a:gd name="T65" fmla="*/ 94 h 168"/>
                <a:gd name="T66" fmla="*/ 161 w 168"/>
                <a:gd name="T67" fmla="*/ 89 h 168"/>
                <a:gd name="T68" fmla="*/ 161 w 168"/>
                <a:gd name="T69" fmla="*/ 82 h 168"/>
                <a:gd name="T70" fmla="*/ 161 w 168"/>
                <a:gd name="T71" fmla="*/ 78 h 168"/>
                <a:gd name="T72" fmla="*/ 166 w 168"/>
                <a:gd name="T73" fmla="*/ 65 h 168"/>
                <a:gd name="T74" fmla="*/ 168 w 168"/>
                <a:gd name="T75" fmla="*/ 61 h 168"/>
                <a:gd name="T76" fmla="*/ 168 w 168"/>
                <a:gd name="T77" fmla="*/ 2 h 168"/>
                <a:gd name="T78" fmla="*/ 168 w 168"/>
                <a:gd name="T79" fmla="*/ 0 h 168"/>
                <a:gd name="T80" fmla="*/ 124 w 168"/>
                <a:gd name="T81" fmla="*/ 25 h 168"/>
                <a:gd name="T82" fmla="*/ 112 w 168"/>
                <a:gd name="T83" fmla="*/ 25 h 168"/>
                <a:gd name="T84" fmla="*/ 100 w 168"/>
                <a:gd name="T85" fmla="*/ 29 h 168"/>
                <a:gd name="T86" fmla="*/ 84 w 168"/>
                <a:gd name="T87" fmla="*/ 25 h 168"/>
                <a:gd name="T88" fmla="*/ 77 w 168"/>
                <a:gd name="T89" fmla="*/ 25 h 168"/>
                <a:gd name="T90" fmla="*/ 69 w 168"/>
                <a:gd name="T91" fmla="*/ 17 h 168"/>
                <a:gd name="T92" fmla="*/ 61 w 168"/>
                <a:gd name="T93" fmla="*/ 13 h 168"/>
                <a:gd name="T94" fmla="*/ 62 w 168"/>
                <a:gd name="T95" fmla="*/ 13 h 168"/>
                <a:gd name="T96" fmla="*/ 1 w 168"/>
                <a:gd name="T97" fmla="*/ 13 h 168"/>
                <a:gd name="T98" fmla="*/ 0 w 168"/>
                <a:gd name="T99" fmla="*/ 1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8" h="168">
                  <a:moveTo>
                    <a:pt x="0" y="13"/>
                  </a:moveTo>
                  <a:cubicBezTo>
                    <a:pt x="0" y="138"/>
                    <a:pt x="0" y="138"/>
                    <a:pt x="0" y="138"/>
                  </a:cubicBezTo>
                  <a:cubicBezTo>
                    <a:pt x="0" y="138"/>
                    <a:pt x="0" y="138"/>
                    <a:pt x="0" y="138"/>
                  </a:cubicBezTo>
                  <a:cubicBezTo>
                    <a:pt x="10" y="138"/>
                    <a:pt x="10" y="138"/>
                    <a:pt x="10" y="138"/>
                  </a:cubicBezTo>
                  <a:cubicBezTo>
                    <a:pt x="15" y="144"/>
                    <a:pt x="15" y="144"/>
                    <a:pt x="15" y="144"/>
                  </a:cubicBezTo>
                  <a:cubicBezTo>
                    <a:pt x="20" y="150"/>
                    <a:pt x="20" y="150"/>
                    <a:pt x="20" y="150"/>
                  </a:cubicBezTo>
                  <a:cubicBezTo>
                    <a:pt x="44" y="150"/>
                    <a:pt x="44" y="150"/>
                    <a:pt x="44" y="150"/>
                  </a:cubicBezTo>
                  <a:cubicBezTo>
                    <a:pt x="45" y="151"/>
                    <a:pt x="46" y="156"/>
                    <a:pt x="49" y="156"/>
                  </a:cubicBezTo>
                  <a:cubicBezTo>
                    <a:pt x="52" y="156"/>
                    <a:pt x="52" y="156"/>
                    <a:pt x="52" y="156"/>
                  </a:cubicBezTo>
                  <a:cubicBezTo>
                    <a:pt x="52" y="156"/>
                    <a:pt x="54" y="155"/>
                    <a:pt x="57" y="155"/>
                  </a:cubicBezTo>
                  <a:cubicBezTo>
                    <a:pt x="58" y="155"/>
                    <a:pt x="59" y="156"/>
                    <a:pt x="60" y="156"/>
                  </a:cubicBezTo>
                  <a:cubicBezTo>
                    <a:pt x="63" y="159"/>
                    <a:pt x="69" y="159"/>
                    <a:pt x="69" y="159"/>
                  </a:cubicBezTo>
                  <a:cubicBezTo>
                    <a:pt x="82" y="159"/>
                    <a:pt x="82" y="159"/>
                    <a:pt x="82" y="159"/>
                  </a:cubicBezTo>
                  <a:cubicBezTo>
                    <a:pt x="89" y="166"/>
                    <a:pt x="89" y="166"/>
                    <a:pt x="89" y="166"/>
                  </a:cubicBezTo>
                  <a:cubicBezTo>
                    <a:pt x="91" y="168"/>
                    <a:pt x="91" y="168"/>
                    <a:pt x="91" y="168"/>
                  </a:cubicBezTo>
                  <a:cubicBezTo>
                    <a:pt x="91" y="167"/>
                    <a:pt x="91" y="167"/>
                    <a:pt x="91" y="167"/>
                  </a:cubicBezTo>
                  <a:cubicBezTo>
                    <a:pt x="91" y="165"/>
                    <a:pt x="91" y="165"/>
                    <a:pt x="91" y="165"/>
                  </a:cubicBezTo>
                  <a:cubicBezTo>
                    <a:pt x="92" y="165"/>
                    <a:pt x="100" y="160"/>
                    <a:pt x="105" y="157"/>
                  </a:cubicBezTo>
                  <a:cubicBezTo>
                    <a:pt x="107" y="156"/>
                    <a:pt x="108" y="154"/>
                    <a:pt x="107" y="152"/>
                  </a:cubicBezTo>
                  <a:cubicBezTo>
                    <a:pt x="107" y="151"/>
                    <a:pt x="107" y="150"/>
                    <a:pt x="110" y="150"/>
                  </a:cubicBezTo>
                  <a:cubicBezTo>
                    <a:pt x="116" y="148"/>
                    <a:pt x="123" y="145"/>
                    <a:pt x="123" y="145"/>
                  </a:cubicBezTo>
                  <a:cubicBezTo>
                    <a:pt x="130" y="139"/>
                    <a:pt x="130" y="139"/>
                    <a:pt x="130" y="139"/>
                  </a:cubicBezTo>
                  <a:cubicBezTo>
                    <a:pt x="131" y="140"/>
                    <a:pt x="131" y="140"/>
                    <a:pt x="131" y="140"/>
                  </a:cubicBezTo>
                  <a:cubicBezTo>
                    <a:pt x="132" y="140"/>
                    <a:pt x="133" y="140"/>
                    <a:pt x="134" y="139"/>
                  </a:cubicBezTo>
                  <a:cubicBezTo>
                    <a:pt x="136" y="136"/>
                    <a:pt x="136" y="136"/>
                    <a:pt x="136" y="136"/>
                  </a:cubicBezTo>
                  <a:cubicBezTo>
                    <a:pt x="141" y="129"/>
                    <a:pt x="141" y="129"/>
                    <a:pt x="141" y="129"/>
                  </a:cubicBezTo>
                  <a:cubicBezTo>
                    <a:pt x="146" y="129"/>
                    <a:pt x="146" y="129"/>
                    <a:pt x="146" y="129"/>
                  </a:cubicBezTo>
                  <a:cubicBezTo>
                    <a:pt x="152" y="122"/>
                    <a:pt x="152" y="122"/>
                    <a:pt x="152" y="122"/>
                  </a:cubicBezTo>
                  <a:cubicBezTo>
                    <a:pt x="156" y="118"/>
                    <a:pt x="156" y="118"/>
                    <a:pt x="156" y="118"/>
                  </a:cubicBezTo>
                  <a:cubicBezTo>
                    <a:pt x="156" y="106"/>
                    <a:pt x="156" y="106"/>
                    <a:pt x="156" y="106"/>
                  </a:cubicBezTo>
                  <a:cubicBezTo>
                    <a:pt x="161" y="106"/>
                    <a:pt x="161" y="106"/>
                    <a:pt x="161" y="106"/>
                  </a:cubicBezTo>
                  <a:cubicBezTo>
                    <a:pt x="161" y="98"/>
                    <a:pt x="161" y="98"/>
                    <a:pt x="161" y="98"/>
                  </a:cubicBezTo>
                  <a:cubicBezTo>
                    <a:pt x="161" y="96"/>
                    <a:pt x="161" y="95"/>
                    <a:pt x="161" y="94"/>
                  </a:cubicBezTo>
                  <a:cubicBezTo>
                    <a:pt x="161" y="92"/>
                    <a:pt x="161" y="91"/>
                    <a:pt x="161" y="89"/>
                  </a:cubicBezTo>
                  <a:cubicBezTo>
                    <a:pt x="162" y="87"/>
                    <a:pt x="161" y="84"/>
                    <a:pt x="161" y="82"/>
                  </a:cubicBezTo>
                  <a:cubicBezTo>
                    <a:pt x="161" y="78"/>
                    <a:pt x="161" y="78"/>
                    <a:pt x="161" y="78"/>
                  </a:cubicBezTo>
                  <a:cubicBezTo>
                    <a:pt x="166" y="65"/>
                    <a:pt x="166" y="65"/>
                    <a:pt x="166" y="65"/>
                  </a:cubicBezTo>
                  <a:cubicBezTo>
                    <a:pt x="168" y="61"/>
                    <a:pt x="168" y="61"/>
                    <a:pt x="168" y="61"/>
                  </a:cubicBezTo>
                  <a:cubicBezTo>
                    <a:pt x="168" y="2"/>
                    <a:pt x="168" y="2"/>
                    <a:pt x="168" y="2"/>
                  </a:cubicBezTo>
                  <a:cubicBezTo>
                    <a:pt x="168" y="0"/>
                    <a:pt x="168" y="0"/>
                    <a:pt x="168" y="0"/>
                  </a:cubicBezTo>
                  <a:cubicBezTo>
                    <a:pt x="124" y="25"/>
                    <a:pt x="124" y="25"/>
                    <a:pt x="124" y="25"/>
                  </a:cubicBezTo>
                  <a:cubicBezTo>
                    <a:pt x="112" y="25"/>
                    <a:pt x="112" y="25"/>
                    <a:pt x="112" y="25"/>
                  </a:cubicBezTo>
                  <a:cubicBezTo>
                    <a:pt x="100" y="29"/>
                    <a:pt x="100" y="29"/>
                    <a:pt x="100" y="29"/>
                  </a:cubicBezTo>
                  <a:cubicBezTo>
                    <a:pt x="84" y="25"/>
                    <a:pt x="84" y="25"/>
                    <a:pt x="84" y="25"/>
                  </a:cubicBezTo>
                  <a:cubicBezTo>
                    <a:pt x="77" y="25"/>
                    <a:pt x="77" y="25"/>
                    <a:pt x="77" y="25"/>
                  </a:cubicBezTo>
                  <a:cubicBezTo>
                    <a:pt x="69" y="17"/>
                    <a:pt x="69" y="17"/>
                    <a:pt x="69" y="17"/>
                  </a:cubicBezTo>
                  <a:cubicBezTo>
                    <a:pt x="61" y="13"/>
                    <a:pt x="61" y="13"/>
                    <a:pt x="61" y="13"/>
                  </a:cubicBezTo>
                  <a:cubicBezTo>
                    <a:pt x="62" y="13"/>
                    <a:pt x="62" y="13"/>
                    <a:pt x="62" y="13"/>
                  </a:cubicBezTo>
                  <a:cubicBezTo>
                    <a:pt x="1" y="13"/>
                    <a:pt x="1" y="13"/>
                    <a:pt x="1" y="13"/>
                  </a:cubicBezTo>
                  <a:lnTo>
                    <a:pt x="0" y="13"/>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29" name="North Dakota">
              <a:extLst>
                <a:ext uri="{FF2B5EF4-FFF2-40B4-BE49-F238E27FC236}">
                  <a16:creationId xmlns:a16="http://schemas.microsoft.com/office/drawing/2014/main" id="{0E4BF271-A137-499A-850B-012C024C5A73}"/>
                </a:ext>
              </a:extLst>
            </p:cNvPr>
            <p:cNvSpPr>
              <a:spLocks/>
            </p:cNvSpPr>
            <p:nvPr/>
          </p:nvSpPr>
          <p:spPr bwMode="auto">
            <a:xfrm>
              <a:off x="5239963" y="885931"/>
              <a:ext cx="1135172" cy="608546"/>
            </a:xfrm>
            <a:custGeom>
              <a:avLst/>
              <a:gdLst>
                <a:gd name="T0" fmla="*/ 0 w 679"/>
                <a:gd name="T1" fmla="*/ 364 h 364"/>
                <a:gd name="T2" fmla="*/ 2 w 679"/>
                <a:gd name="T3" fmla="*/ 364 h 364"/>
                <a:gd name="T4" fmla="*/ 679 w 679"/>
                <a:gd name="T5" fmla="*/ 364 h 364"/>
                <a:gd name="T6" fmla="*/ 679 w 679"/>
                <a:gd name="T7" fmla="*/ 362 h 364"/>
                <a:gd name="T8" fmla="*/ 679 w 679"/>
                <a:gd name="T9" fmla="*/ 362 h 364"/>
                <a:gd name="T10" fmla="*/ 674 w 679"/>
                <a:gd name="T11" fmla="*/ 319 h 364"/>
                <a:gd name="T12" fmla="*/ 674 w 679"/>
                <a:gd name="T13" fmla="*/ 291 h 364"/>
                <a:gd name="T14" fmla="*/ 645 w 679"/>
                <a:gd name="T15" fmla="*/ 241 h 364"/>
                <a:gd name="T16" fmla="*/ 645 w 679"/>
                <a:gd name="T17" fmla="*/ 163 h 364"/>
                <a:gd name="T18" fmla="*/ 622 w 679"/>
                <a:gd name="T19" fmla="*/ 118 h 364"/>
                <a:gd name="T20" fmla="*/ 622 w 679"/>
                <a:gd name="T21" fmla="*/ 0 h 364"/>
                <a:gd name="T22" fmla="*/ 0 w 679"/>
                <a:gd name="T23" fmla="*/ 0 h 364"/>
                <a:gd name="T24" fmla="*/ 0 w 679"/>
                <a:gd name="T25" fmla="*/ 364 h 364"/>
                <a:gd name="T26" fmla="*/ 0 w 679"/>
                <a:gd name="T27" fmla="*/ 364 h 364"/>
                <a:gd name="T28" fmla="*/ 0 w 679"/>
                <a:gd name="T29" fmla="*/ 364 h 364"/>
                <a:gd name="T30" fmla="*/ 0 w 679"/>
                <a:gd name="T31" fmla="*/ 364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79" h="364">
                  <a:moveTo>
                    <a:pt x="0" y="364"/>
                  </a:moveTo>
                  <a:lnTo>
                    <a:pt x="2" y="364"/>
                  </a:lnTo>
                  <a:lnTo>
                    <a:pt x="679" y="364"/>
                  </a:lnTo>
                  <a:lnTo>
                    <a:pt x="679" y="362"/>
                  </a:lnTo>
                  <a:lnTo>
                    <a:pt x="679" y="362"/>
                  </a:lnTo>
                  <a:lnTo>
                    <a:pt x="674" y="319"/>
                  </a:lnTo>
                  <a:lnTo>
                    <a:pt x="674" y="291"/>
                  </a:lnTo>
                  <a:lnTo>
                    <a:pt x="645" y="241"/>
                  </a:lnTo>
                  <a:lnTo>
                    <a:pt x="645" y="163"/>
                  </a:lnTo>
                  <a:lnTo>
                    <a:pt x="622" y="118"/>
                  </a:lnTo>
                  <a:lnTo>
                    <a:pt x="622" y="0"/>
                  </a:lnTo>
                  <a:lnTo>
                    <a:pt x="0" y="0"/>
                  </a:lnTo>
                  <a:lnTo>
                    <a:pt x="0" y="364"/>
                  </a:lnTo>
                  <a:lnTo>
                    <a:pt x="0" y="364"/>
                  </a:lnTo>
                  <a:lnTo>
                    <a:pt x="0" y="364"/>
                  </a:lnTo>
                  <a:lnTo>
                    <a:pt x="0" y="364"/>
                  </a:ln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0" name="North Carolina">
              <a:extLst>
                <a:ext uri="{FF2B5EF4-FFF2-40B4-BE49-F238E27FC236}">
                  <a16:creationId xmlns:a16="http://schemas.microsoft.com/office/drawing/2014/main" id="{177A6AFE-D059-47B7-82E0-D7FAA9CCA7FD}"/>
                </a:ext>
              </a:extLst>
            </p:cNvPr>
            <p:cNvSpPr>
              <a:spLocks/>
            </p:cNvSpPr>
            <p:nvPr/>
          </p:nvSpPr>
          <p:spPr bwMode="auto">
            <a:xfrm>
              <a:off x="8220833" y="3328472"/>
              <a:ext cx="1395977" cy="648669"/>
            </a:xfrm>
            <a:custGeom>
              <a:avLst/>
              <a:gdLst>
                <a:gd name="T0" fmla="*/ 103 w 353"/>
                <a:gd name="T1" fmla="*/ 22 h 164"/>
                <a:gd name="T2" fmla="*/ 95 w 353"/>
                <a:gd name="T3" fmla="*/ 25 h 164"/>
                <a:gd name="T4" fmla="*/ 94 w 353"/>
                <a:gd name="T5" fmla="*/ 29 h 164"/>
                <a:gd name="T6" fmla="*/ 66 w 353"/>
                <a:gd name="T7" fmla="*/ 34 h 164"/>
                <a:gd name="T8" fmla="*/ 50 w 353"/>
                <a:gd name="T9" fmla="*/ 45 h 164"/>
                <a:gd name="T10" fmla="*/ 42 w 353"/>
                <a:gd name="T11" fmla="*/ 48 h 164"/>
                <a:gd name="T12" fmla="*/ 31 w 353"/>
                <a:gd name="T13" fmla="*/ 52 h 164"/>
                <a:gd name="T14" fmla="*/ 19 w 353"/>
                <a:gd name="T15" fmla="*/ 58 h 164"/>
                <a:gd name="T16" fmla="*/ 7 w 353"/>
                <a:gd name="T17" fmla="*/ 65 h 164"/>
                <a:gd name="T18" fmla="*/ 3 w 353"/>
                <a:gd name="T19" fmla="*/ 70 h 164"/>
                <a:gd name="T20" fmla="*/ 0 w 353"/>
                <a:gd name="T21" fmla="*/ 73 h 164"/>
                <a:gd name="T22" fmla="*/ 0 w 353"/>
                <a:gd name="T23" fmla="*/ 78 h 164"/>
                <a:gd name="T24" fmla="*/ 73 w 353"/>
                <a:gd name="T25" fmla="*/ 74 h 164"/>
                <a:gd name="T26" fmla="*/ 70 w 353"/>
                <a:gd name="T27" fmla="*/ 74 h 164"/>
                <a:gd name="T28" fmla="*/ 75 w 353"/>
                <a:gd name="T29" fmla="*/ 71 h 164"/>
                <a:gd name="T30" fmla="*/ 140 w 353"/>
                <a:gd name="T31" fmla="*/ 71 h 164"/>
                <a:gd name="T32" fmla="*/ 154 w 353"/>
                <a:gd name="T33" fmla="*/ 78 h 164"/>
                <a:gd name="T34" fmla="*/ 193 w 353"/>
                <a:gd name="T35" fmla="*/ 88 h 164"/>
                <a:gd name="T36" fmla="*/ 206 w 353"/>
                <a:gd name="T37" fmla="*/ 95 h 164"/>
                <a:gd name="T38" fmla="*/ 211 w 353"/>
                <a:gd name="T39" fmla="*/ 107 h 164"/>
                <a:gd name="T40" fmla="*/ 226 w 353"/>
                <a:gd name="T41" fmla="*/ 122 h 164"/>
                <a:gd name="T42" fmla="*/ 230 w 353"/>
                <a:gd name="T43" fmla="*/ 125 h 164"/>
                <a:gd name="T44" fmla="*/ 239 w 353"/>
                <a:gd name="T45" fmla="*/ 144 h 164"/>
                <a:gd name="T46" fmla="*/ 255 w 353"/>
                <a:gd name="T47" fmla="*/ 163 h 164"/>
                <a:gd name="T48" fmla="*/ 255 w 353"/>
                <a:gd name="T49" fmla="*/ 163 h 164"/>
                <a:gd name="T50" fmla="*/ 255 w 353"/>
                <a:gd name="T51" fmla="*/ 164 h 164"/>
                <a:gd name="T52" fmla="*/ 271 w 353"/>
                <a:gd name="T53" fmla="*/ 152 h 164"/>
                <a:gd name="T54" fmla="*/ 298 w 353"/>
                <a:gd name="T55" fmla="*/ 133 h 164"/>
                <a:gd name="T56" fmla="*/ 325 w 353"/>
                <a:gd name="T57" fmla="*/ 125 h 164"/>
                <a:gd name="T58" fmla="*/ 325 w 353"/>
                <a:gd name="T59" fmla="*/ 113 h 164"/>
                <a:gd name="T60" fmla="*/ 317 w 353"/>
                <a:gd name="T61" fmla="*/ 117 h 164"/>
                <a:gd name="T62" fmla="*/ 314 w 353"/>
                <a:gd name="T63" fmla="*/ 113 h 164"/>
                <a:gd name="T64" fmla="*/ 317 w 353"/>
                <a:gd name="T65" fmla="*/ 105 h 164"/>
                <a:gd name="T66" fmla="*/ 321 w 353"/>
                <a:gd name="T67" fmla="*/ 98 h 164"/>
                <a:gd name="T68" fmla="*/ 317 w 353"/>
                <a:gd name="T69" fmla="*/ 94 h 164"/>
                <a:gd name="T70" fmla="*/ 325 w 353"/>
                <a:gd name="T71" fmla="*/ 94 h 164"/>
                <a:gd name="T72" fmla="*/ 337 w 353"/>
                <a:gd name="T73" fmla="*/ 98 h 164"/>
                <a:gd name="T74" fmla="*/ 349 w 353"/>
                <a:gd name="T75" fmla="*/ 86 h 164"/>
                <a:gd name="T76" fmla="*/ 349 w 353"/>
                <a:gd name="T77" fmla="*/ 74 h 164"/>
                <a:gd name="T78" fmla="*/ 341 w 353"/>
                <a:gd name="T79" fmla="*/ 82 h 164"/>
                <a:gd name="T80" fmla="*/ 337 w 353"/>
                <a:gd name="T81" fmla="*/ 70 h 164"/>
                <a:gd name="T82" fmla="*/ 314 w 353"/>
                <a:gd name="T83" fmla="*/ 55 h 164"/>
                <a:gd name="T84" fmla="*/ 317 w 353"/>
                <a:gd name="T85" fmla="*/ 62 h 164"/>
                <a:gd name="T86" fmla="*/ 325 w 353"/>
                <a:gd name="T87" fmla="*/ 66 h 164"/>
                <a:gd name="T88" fmla="*/ 337 w 353"/>
                <a:gd name="T89" fmla="*/ 59 h 164"/>
                <a:gd name="T90" fmla="*/ 346 w 353"/>
                <a:gd name="T91" fmla="*/ 59 h 164"/>
                <a:gd name="T92" fmla="*/ 347 w 353"/>
                <a:gd name="T93" fmla="*/ 57 h 164"/>
                <a:gd name="T94" fmla="*/ 341 w 353"/>
                <a:gd name="T95" fmla="*/ 47 h 164"/>
                <a:gd name="T96" fmla="*/ 345 w 353"/>
                <a:gd name="T97" fmla="*/ 23 h 164"/>
                <a:gd name="T98" fmla="*/ 329 w 353"/>
                <a:gd name="T99" fmla="*/ 23 h 164"/>
                <a:gd name="T100" fmla="*/ 321 w 353"/>
                <a:gd name="T101" fmla="*/ 16 h 164"/>
                <a:gd name="T102" fmla="*/ 333 w 353"/>
                <a:gd name="T103" fmla="*/ 16 h 164"/>
                <a:gd name="T104" fmla="*/ 325 w 353"/>
                <a:gd name="T105" fmla="*/ 12 h 164"/>
                <a:gd name="T106" fmla="*/ 325 w 353"/>
                <a:gd name="T107" fmla="*/ 4 h 164"/>
                <a:gd name="T108" fmla="*/ 106 w 353"/>
                <a:gd name="T109"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3" h="164">
                  <a:moveTo>
                    <a:pt x="106" y="15"/>
                  </a:moveTo>
                  <a:cubicBezTo>
                    <a:pt x="103" y="22"/>
                    <a:pt x="103" y="22"/>
                    <a:pt x="103" y="22"/>
                  </a:cubicBezTo>
                  <a:cubicBezTo>
                    <a:pt x="97" y="22"/>
                    <a:pt x="97" y="22"/>
                    <a:pt x="97" y="22"/>
                  </a:cubicBezTo>
                  <a:cubicBezTo>
                    <a:pt x="95" y="25"/>
                    <a:pt x="95" y="25"/>
                    <a:pt x="95" y="25"/>
                  </a:cubicBezTo>
                  <a:cubicBezTo>
                    <a:pt x="94" y="26"/>
                    <a:pt x="94" y="27"/>
                    <a:pt x="94" y="28"/>
                  </a:cubicBezTo>
                  <a:cubicBezTo>
                    <a:pt x="94" y="29"/>
                    <a:pt x="94" y="29"/>
                    <a:pt x="94" y="29"/>
                  </a:cubicBezTo>
                  <a:cubicBezTo>
                    <a:pt x="84" y="34"/>
                    <a:pt x="84" y="34"/>
                    <a:pt x="84" y="34"/>
                  </a:cubicBezTo>
                  <a:cubicBezTo>
                    <a:pt x="66" y="34"/>
                    <a:pt x="66" y="34"/>
                    <a:pt x="66" y="34"/>
                  </a:cubicBezTo>
                  <a:cubicBezTo>
                    <a:pt x="50" y="41"/>
                    <a:pt x="50" y="41"/>
                    <a:pt x="50" y="41"/>
                  </a:cubicBezTo>
                  <a:cubicBezTo>
                    <a:pt x="50" y="45"/>
                    <a:pt x="50" y="45"/>
                    <a:pt x="50" y="45"/>
                  </a:cubicBezTo>
                  <a:cubicBezTo>
                    <a:pt x="46" y="45"/>
                    <a:pt x="46" y="45"/>
                    <a:pt x="46" y="45"/>
                  </a:cubicBezTo>
                  <a:cubicBezTo>
                    <a:pt x="42" y="48"/>
                    <a:pt x="42" y="48"/>
                    <a:pt x="42" y="48"/>
                  </a:cubicBezTo>
                  <a:cubicBezTo>
                    <a:pt x="39" y="48"/>
                    <a:pt x="39" y="48"/>
                    <a:pt x="39" y="48"/>
                  </a:cubicBezTo>
                  <a:cubicBezTo>
                    <a:pt x="31" y="52"/>
                    <a:pt x="31" y="52"/>
                    <a:pt x="31" y="52"/>
                  </a:cubicBezTo>
                  <a:cubicBezTo>
                    <a:pt x="27" y="58"/>
                    <a:pt x="27" y="58"/>
                    <a:pt x="27" y="58"/>
                  </a:cubicBezTo>
                  <a:cubicBezTo>
                    <a:pt x="19" y="58"/>
                    <a:pt x="19" y="58"/>
                    <a:pt x="19" y="58"/>
                  </a:cubicBezTo>
                  <a:cubicBezTo>
                    <a:pt x="15" y="61"/>
                    <a:pt x="15" y="61"/>
                    <a:pt x="15" y="61"/>
                  </a:cubicBezTo>
                  <a:cubicBezTo>
                    <a:pt x="15" y="61"/>
                    <a:pt x="9" y="65"/>
                    <a:pt x="7" y="65"/>
                  </a:cubicBezTo>
                  <a:cubicBezTo>
                    <a:pt x="5" y="65"/>
                    <a:pt x="4" y="68"/>
                    <a:pt x="3" y="70"/>
                  </a:cubicBezTo>
                  <a:cubicBezTo>
                    <a:pt x="3" y="70"/>
                    <a:pt x="3" y="70"/>
                    <a:pt x="3" y="70"/>
                  </a:cubicBezTo>
                  <a:cubicBezTo>
                    <a:pt x="1" y="72"/>
                    <a:pt x="1" y="72"/>
                    <a:pt x="1" y="72"/>
                  </a:cubicBezTo>
                  <a:cubicBezTo>
                    <a:pt x="0" y="73"/>
                    <a:pt x="0" y="73"/>
                    <a:pt x="0" y="73"/>
                  </a:cubicBezTo>
                  <a:cubicBezTo>
                    <a:pt x="0" y="73"/>
                    <a:pt x="0" y="74"/>
                    <a:pt x="0" y="75"/>
                  </a:cubicBezTo>
                  <a:cubicBezTo>
                    <a:pt x="0" y="78"/>
                    <a:pt x="0" y="78"/>
                    <a:pt x="0" y="78"/>
                  </a:cubicBezTo>
                  <a:cubicBezTo>
                    <a:pt x="55" y="78"/>
                    <a:pt x="55" y="78"/>
                    <a:pt x="55" y="78"/>
                  </a:cubicBezTo>
                  <a:cubicBezTo>
                    <a:pt x="73" y="74"/>
                    <a:pt x="73" y="74"/>
                    <a:pt x="73" y="74"/>
                  </a:cubicBezTo>
                  <a:cubicBezTo>
                    <a:pt x="73" y="74"/>
                    <a:pt x="73" y="74"/>
                    <a:pt x="73" y="74"/>
                  </a:cubicBezTo>
                  <a:cubicBezTo>
                    <a:pt x="70" y="74"/>
                    <a:pt x="70" y="74"/>
                    <a:pt x="70" y="74"/>
                  </a:cubicBezTo>
                  <a:cubicBezTo>
                    <a:pt x="73" y="72"/>
                    <a:pt x="73" y="72"/>
                    <a:pt x="73" y="72"/>
                  </a:cubicBezTo>
                  <a:cubicBezTo>
                    <a:pt x="73" y="72"/>
                    <a:pt x="74" y="71"/>
                    <a:pt x="75" y="71"/>
                  </a:cubicBezTo>
                  <a:cubicBezTo>
                    <a:pt x="76" y="71"/>
                    <a:pt x="78" y="70"/>
                    <a:pt x="95" y="70"/>
                  </a:cubicBezTo>
                  <a:cubicBezTo>
                    <a:pt x="109" y="70"/>
                    <a:pt x="127" y="70"/>
                    <a:pt x="140" y="71"/>
                  </a:cubicBezTo>
                  <a:cubicBezTo>
                    <a:pt x="140" y="71"/>
                    <a:pt x="140" y="71"/>
                    <a:pt x="140" y="71"/>
                  </a:cubicBezTo>
                  <a:cubicBezTo>
                    <a:pt x="154" y="78"/>
                    <a:pt x="154" y="78"/>
                    <a:pt x="154" y="78"/>
                  </a:cubicBezTo>
                  <a:cubicBezTo>
                    <a:pt x="165" y="88"/>
                    <a:pt x="165" y="88"/>
                    <a:pt x="165" y="88"/>
                  </a:cubicBezTo>
                  <a:cubicBezTo>
                    <a:pt x="193" y="88"/>
                    <a:pt x="193" y="88"/>
                    <a:pt x="193" y="88"/>
                  </a:cubicBezTo>
                  <a:cubicBezTo>
                    <a:pt x="198" y="90"/>
                    <a:pt x="198" y="90"/>
                    <a:pt x="198" y="90"/>
                  </a:cubicBezTo>
                  <a:cubicBezTo>
                    <a:pt x="206" y="95"/>
                    <a:pt x="206" y="95"/>
                    <a:pt x="206" y="95"/>
                  </a:cubicBezTo>
                  <a:cubicBezTo>
                    <a:pt x="211" y="99"/>
                    <a:pt x="211" y="99"/>
                    <a:pt x="211" y="99"/>
                  </a:cubicBezTo>
                  <a:cubicBezTo>
                    <a:pt x="211" y="107"/>
                    <a:pt x="211" y="107"/>
                    <a:pt x="211" y="107"/>
                  </a:cubicBezTo>
                  <a:cubicBezTo>
                    <a:pt x="220" y="114"/>
                    <a:pt x="220" y="114"/>
                    <a:pt x="220" y="114"/>
                  </a:cubicBezTo>
                  <a:cubicBezTo>
                    <a:pt x="226" y="122"/>
                    <a:pt x="226" y="122"/>
                    <a:pt x="226" y="122"/>
                  </a:cubicBezTo>
                  <a:cubicBezTo>
                    <a:pt x="230" y="125"/>
                    <a:pt x="230" y="125"/>
                    <a:pt x="230" y="125"/>
                  </a:cubicBezTo>
                  <a:cubicBezTo>
                    <a:pt x="230" y="125"/>
                    <a:pt x="230" y="125"/>
                    <a:pt x="230" y="125"/>
                  </a:cubicBezTo>
                  <a:cubicBezTo>
                    <a:pt x="239" y="132"/>
                    <a:pt x="239" y="132"/>
                    <a:pt x="239" y="132"/>
                  </a:cubicBezTo>
                  <a:cubicBezTo>
                    <a:pt x="239" y="144"/>
                    <a:pt x="239" y="144"/>
                    <a:pt x="239" y="144"/>
                  </a:cubicBezTo>
                  <a:cubicBezTo>
                    <a:pt x="254" y="163"/>
                    <a:pt x="254" y="163"/>
                    <a:pt x="254" y="163"/>
                  </a:cubicBezTo>
                  <a:cubicBezTo>
                    <a:pt x="255" y="163"/>
                    <a:pt x="255" y="163"/>
                    <a:pt x="255" y="163"/>
                  </a:cubicBezTo>
                  <a:cubicBezTo>
                    <a:pt x="255" y="163"/>
                    <a:pt x="255" y="163"/>
                    <a:pt x="255" y="163"/>
                  </a:cubicBezTo>
                  <a:cubicBezTo>
                    <a:pt x="255" y="163"/>
                    <a:pt x="255" y="163"/>
                    <a:pt x="255" y="163"/>
                  </a:cubicBezTo>
                  <a:cubicBezTo>
                    <a:pt x="255" y="163"/>
                    <a:pt x="255" y="163"/>
                    <a:pt x="255" y="163"/>
                  </a:cubicBezTo>
                  <a:cubicBezTo>
                    <a:pt x="255" y="164"/>
                    <a:pt x="255" y="164"/>
                    <a:pt x="255" y="164"/>
                  </a:cubicBezTo>
                  <a:cubicBezTo>
                    <a:pt x="271" y="160"/>
                    <a:pt x="271" y="160"/>
                    <a:pt x="271" y="160"/>
                  </a:cubicBezTo>
                  <a:cubicBezTo>
                    <a:pt x="271" y="152"/>
                    <a:pt x="271" y="152"/>
                    <a:pt x="271" y="152"/>
                  </a:cubicBezTo>
                  <a:cubicBezTo>
                    <a:pt x="278" y="141"/>
                    <a:pt x="278" y="141"/>
                    <a:pt x="278" y="141"/>
                  </a:cubicBezTo>
                  <a:cubicBezTo>
                    <a:pt x="298" y="133"/>
                    <a:pt x="298" y="133"/>
                    <a:pt x="298" y="133"/>
                  </a:cubicBezTo>
                  <a:cubicBezTo>
                    <a:pt x="314" y="133"/>
                    <a:pt x="314" y="133"/>
                    <a:pt x="314" y="133"/>
                  </a:cubicBezTo>
                  <a:cubicBezTo>
                    <a:pt x="325" y="125"/>
                    <a:pt x="325" y="125"/>
                    <a:pt x="325" y="125"/>
                  </a:cubicBezTo>
                  <a:cubicBezTo>
                    <a:pt x="325" y="121"/>
                    <a:pt x="325" y="121"/>
                    <a:pt x="325" y="121"/>
                  </a:cubicBezTo>
                  <a:cubicBezTo>
                    <a:pt x="325" y="113"/>
                    <a:pt x="325" y="113"/>
                    <a:pt x="325" y="113"/>
                  </a:cubicBezTo>
                  <a:cubicBezTo>
                    <a:pt x="317" y="113"/>
                    <a:pt x="317" y="113"/>
                    <a:pt x="317" y="113"/>
                  </a:cubicBezTo>
                  <a:cubicBezTo>
                    <a:pt x="317" y="117"/>
                    <a:pt x="317" y="117"/>
                    <a:pt x="317" y="117"/>
                  </a:cubicBezTo>
                  <a:cubicBezTo>
                    <a:pt x="314" y="117"/>
                    <a:pt x="314" y="117"/>
                    <a:pt x="314" y="117"/>
                  </a:cubicBezTo>
                  <a:cubicBezTo>
                    <a:pt x="314" y="113"/>
                    <a:pt x="314" y="113"/>
                    <a:pt x="314" y="113"/>
                  </a:cubicBezTo>
                  <a:cubicBezTo>
                    <a:pt x="317" y="109"/>
                    <a:pt x="317" y="109"/>
                    <a:pt x="317" y="109"/>
                  </a:cubicBezTo>
                  <a:cubicBezTo>
                    <a:pt x="317" y="105"/>
                    <a:pt x="317" y="105"/>
                    <a:pt x="317" y="105"/>
                  </a:cubicBezTo>
                  <a:cubicBezTo>
                    <a:pt x="321" y="102"/>
                    <a:pt x="321" y="102"/>
                    <a:pt x="321" y="102"/>
                  </a:cubicBezTo>
                  <a:cubicBezTo>
                    <a:pt x="321" y="98"/>
                    <a:pt x="321" y="98"/>
                    <a:pt x="321" y="98"/>
                  </a:cubicBezTo>
                  <a:cubicBezTo>
                    <a:pt x="310" y="94"/>
                    <a:pt x="310" y="94"/>
                    <a:pt x="310" y="94"/>
                  </a:cubicBezTo>
                  <a:cubicBezTo>
                    <a:pt x="317" y="94"/>
                    <a:pt x="317" y="94"/>
                    <a:pt x="317" y="94"/>
                  </a:cubicBezTo>
                  <a:cubicBezTo>
                    <a:pt x="321" y="90"/>
                    <a:pt x="321" y="90"/>
                    <a:pt x="321" y="90"/>
                  </a:cubicBezTo>
                  <a:cubicBezTo>
                    <a:pt x="325" y="94"/>
                    <a:pt x="325" y="94"/>
                    <a:pt x="325" y="94"/>
                  </a:cubicBezTo>
                  <a:cubicBezTo>
                    <a:pt x="329" y="98"/>
                    <a:pt x="329" y="98"/>
                    <a:pt x="329" y="98"/>
                  </a:cubicBezTo>
                  <a:cubicBezTo>
                    <a:pt x="337" y="98"/>
                    <a:pt x="337" y="98"/>
                    <a:pt x="337" y="98"/>
                  </a:cubicBezTo>
                  <a:cubicBezTo>
                    <a:pt x="341" y="98"/>
                    <a:pt x="341" y="98"/>
                    <a:pt x="341" y="98"/>
                  </a:cubicBezTo>
                  <a:cubicBezTo>
                    <a:pt x="349" y="86"/>
                    <a:pt x="349" y="86"/>
                    <a:pt x="349" y="86"/>
                  </a:cubicBezTo>
                  <a:cubicBezTo>
                    <a:pt x="353" y="86"/>
                    <a:pt x="353" y="86"/>
                    <a:pt x="353" y="86"/>
                  </a:cubicBezTo>
                  <a:cubicBezTo>
                    <a:pt x="349" y="74"/>
                    <a:pt x="349" y="74"/>
                    <a:pt x="349" y="74"/>
                  </a:cubicBezTo>
                  <a:cubicBezTo>
                    <a:pt x="349" y="70"/>
                    <a:pt x="349" y="70"/>
                    <a:pt x="349" y="70"/>
                  </a:cubicBezTo>
                  <a:cubicBezTo>
                    <a:pt x="341" y="82"/>
                    <a:pt x="341" y="82"/>
                    <a:pt x="341" y="82"/>
                  </a:cubicBezTo>
                  <a:cubicBezTo>
                    <a:pt x="337" y="78"/>
                    <a:pt x="337" y="78"/>
                    <a:pt x="337" y="78"/>
                  </a:cubicBezTo>
                  <a:cubicBezTo>
                    <a:pt x="337" y="70"/>
                    <a:pt x="337" y="70"/>
                    <a:pt x="337" y="70"/>
                  </a:cubicBezTo>
                  <a:cubicBezTo>
                    <a:pt x="317" y="70"/>
                    <a:pt x="317" y="70"/>
                    <a:pt x="317" y="70"/>
                  </a:cubicBezTo>
                  <a:cubicBezTo>
                    <a:pt x="314" y="55"/>
                    <a:pt x="314" y="55"/>
                    <a:pt x="314" y="55"/>
                  </a:cubicBezTo>
                  <a:cubicBezTo>
                    <a:pt x="317" y="55"/>
                    <a:pt x="317" y="55"/>
                    <a:pt x="317" y="55"/>
                  </a:cubicBezTo>
                  <a:cubicBezTo>
                    <a:pt x="317" y="62"/>
                    <a:pt x="317" y="62"/>
                    <a:pt x="317" y="62"/>
                  </a:cubicBezTo>
                  <a:cubicBezTo>
                    <a:pt x="321" y="66"/>
                    <a:pt x="321" y="66"/>
                    <a:pt x="321" y="66"/>
                  </a:cubicBezTo>
                  <a:cubicBezTo>
                    <a:pt x="325" y="66"/>
                    <a:pt x="325" y="66"/>
                    <a:pt x="325" y="66"/>
                  </a:cubicBezTo>
                  <a:cubicBezTo>
                    <a:pt x="333" y="59"/>
                    <a:pt x="333" y="59"/>
                    <a:pt x="333" y="59"/>
                  </a:cubicBezTo>
                  <a:cubicBezTo>
                    <a:pt x="337" y="59"/>
                    <a:pt x="337" y="59"/>
                    <a:pt x="337" y="59"/>
                  </a:cubicBezTo>
                  <a:cubicBezTo>
                    <a:pt x="341" y="59"/>
                    <a:pt x="341" y="59"/>
                    <a:pt x="341" y="59"/>
                  </a:cubicBezTo>
                  <a:cubicBezTo>
                    <a:pt x="346" y="59"/>
                    <a:pt x="346" y="59"/>
                    <a:pt x="346" y="59"/>
                  </a:cubicBezTo>
                  <a:cubicBezTo>
                    <a:pt x="346" y="57"/>
                    <a:pt x="346" y="57"/>
                    <a:pt x="346" y="57"/>
                  </a:cubicBezTo>
                  <a:cubicBezTo>
                    <a:pt x="347" y="57"/>
                    <a:pt x="347" y="57"/>
                    <a:pt x="347" y="57"/>
                  </a:cubicBezTo>
                  <a:cubicBezTo>
                    <a:pt x="345" y="47"/>
                    <a:pt x="345" y="47"/>
                    <a:pt x="345" y="47"/>
                  </a:cubicBezTo>
                  <a:cubicBezTo>
                    <a:pt x="341" y="47"/>
                    <a:pt x="341" y="47"/>
                    <a:pt x="341" y="47"/>
                  </a:cubicBezTo>
                  <a:cubicBezTo>
                    <a:pt x="345" y="35"/>
                    <a:pt x="345" y="35"/>
                    <a:pt x="345" y="35"/>
                  </a:cubicBezTo>
                  <a:cubicBezTo>
                    <a:pt x="345" y="23"/>
                    <a:pt x="345" y="23"/>
                    <a:pt x="345" y="23"/>
                  </a:cubicBezTo>
                  <a:cubicBezTo>
                    <a:pt x="333" y="23"/>
                    <a:pt x="333" y="23"/>
                    <a:pt x="333" y="23"/>
                  </a:cubicBezTo>
                  <a:cubicBezTo>
                    <a:pt x="329" y="23"/>
                    <a:pt x="329" y="23"/>
                    <a:pt x="329" y="23"/>
                  </a:cubicBezTo>
                  <a:cubicBezTo>
                    <a:pt x="321" y="20"/>
                    <a:pt x="321" y="20"/>
                    <a:pt x="321" y="20"/>
                  </a:cubicBezTo>
                  <a:cubicBezTo>
                    <a:pt x="321" y="16"/>
                    <a:pt x="321" y="16"/>
                    <a:pt x="321" y="16"/>
                  </a:cubicBezTo>
                  <a:cubicBezTo>
                    <a:pt x="329" y="16"/>
                    <a:pt x="329" y="16"/>
                    <a:pt x="329" y="16"/>
                  </a:cubicBezTo>
                  <a:cubicBezTo>
                    <a:pt x="333" y="16"/>
                    <a:pt x="333" y="16"/>
                    <a:pt x="333" y="16"/>
                  </a:cubicBezTo>
                  <a:cubicBezTo>
                    <a:pt x="329" y="12"/>
                    <a:pt x="329" y="12"/>
                    <a:pt x="329" y="12"/>
                  </a:cubicBezTo>
                  <a:cubicBezTo>
                    <a:pt x="325" y="12"/>
                    <a:pt x="325" y="12"/>
                    <a:pt x="325" y="12"/>
                  </a:cubicBezTo>
                  <a:cubicBezTo>
                    <a:pt x="325" y="8"/>
                    <a:pt x="325" y="8"/>
                    <a:pt x="325" y="8"/>
                  </a:cubicBezTo>
                  <a:cubicBezTo>
                    <a:pt x="325" y="4"/>
                    <a:pt x="325" y="4"/>
                    <a:pt x="325" y="4"/>
                  </a:cubicBezTo>
                  <a:cubicBezTo>
                    <a:pt x="329" y="0"/>
                    <a:pt x="329" y="0"/>
                    <a:pt x="329" y="0"/>
                  </a:cubicBezTo>
                  <a:cubicBezTo>
                    <a:pt x="106" y="0"/>
                    <a:pt x="106" y="0"/>
                    <a:pt x="106" y="0"/>
                  </a:cubicBezTo>
                  <a:lnTo>
                    <a:pt x="106" y="15"/>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1" name="New York">
              <a:extLst>
                <a:ext uri="{FF2B5EF4-FFF2-40B4-BE49-F238E27FC236}">
                  <a16:creationId xmlns:a16="http://schemas.microsoft.com/office/drawing/2014/main" id="{078A6B1E-0BC1-4C73-8601-6D0EA6B22209}"/>
                </a:ext>
              </a:extLst>
            </p:cNvPr>
            <p:cNvSpPr>
              <a:spLocks noEditPoints="1"/>
            </p:cNvSpPr>
            <p:nvPr/>
          </p:nvSpPr>
          <p:spPr bwMode="auto">
            <a:xfrm>
              <a:off x="8948079" y="1783703"/>
              <a:ext cx="1203717" cy="896100"/>
            </a:xfrm>
            <a:custGeom>
              <a:avLst/>
              <a:gdLst>
                <a:gd name="T0" fmla="*/ 269 w 304"/>
                <a:gd name="T1" fmla="*/ 190 h 226"/>
                <a:gd name="T2" fmla="*/ 269 w 304"/>
                <a:gd name="T3" fmla="*/ 135 h 226"/>
                <a:gd name="T4" fmla="*/ 273 w 304"/>
                <a:gd name="T5" fmla="*/ 106 h 226"/>
                <a:gd name="T6" fmla="*/ 269 w 304"/>
                <a:gd name="T7" fmla="*/ 0 h 226"/>
                <a:gd name="T8" fmla="*/ 169 w 304"/>
                <a:gd name="T9" fmla="*/ 19 h 226"/>
                <a:gd name="T10" fmla="*/ 141 w 304"/>
                <a:gd name="T11" fmla="*/ 47 h 226"/>
                <a:gd name="T12" fmla="*/ 149 w 304"/>
                <a:gd name="T13" fmla="*/ 54 h 226"/>
                <a:gd name="T14" fmla="*/ 145 w 304"/>
                <a:gd name="T15" fmla="*/ 62 h 226"/>
                <a:gd name="T16" fmla="*/ 149 w 304"/>
                <a:gd name="T17" fmla="*/ 78 h 226"/>
                <a:gd name="T18" fmla="*/ 118 w 304"/>
                <a:gd name="T19" fmla="*/ 90 h 226"/>
                <a:gd name="T20" fmla="*/ 94 w 304"/>
                <a:gd name="T21" fmla="*/ 93 h 226"/>
                <a:gd name="T22" fmla="*/ 36 w 304"/>
                <a:gd name="T23" fmla="*/ 93 h 226"/>
                <a:gd name="T24" fmla="*/ 32 w 304"/>
                <a:gd name="T25" fmla="*/ 129 h 226"/>
                <a:gd name="T26" fmla="*/ 0 w 304"/>
                <a:gd name="T27" fmla="*/ 148 h 226"/>
                <a:gd name="T28" fmla="*/ 179 w 304"/>
                <a:gd name="T29" fmla="*/ 150 h 226"/>
                <a:gd name="T30" fmla="*/ 179 w 304"/>
                <a:gd name="T31" fmla="*/ 172 h 226"/>
                <a:gd name="T32" fmla="*/ 188 w 304"/>
                <a:gd name="T33" fmla="*/ 178 h 226"/>
                <a:gd name="T34" fmla="*/ 198 w 304"/>
                <a:gd name="T35" fmla="*/ 193 h 226"/>
                <a:gd name="T36" fmla="*/ 214 w 304"/>
                <a:gd name="T37" fmla="*/ 202 h 226"/>
                <a:gd name="T38" fmla="*/ 236 w 304"/>
                <a:gd name="T39" fmla="*/ 219 h 226"/>
                <a:gd name="T40" fmla="*/ 247 w 304"/>
                <a:gd name="T41" fmla="*/ 210 h 226"/>
                <a:gd name="T42" fmla="*/ 239 w 304"/>
                <a:gd name="T43" fmla="*/ 220 h 226"/>
                <a:gd name="T44" fmla="*/ 238 w 304"/>
                <a:gd name="T45" fmla="*/ 222 h 226"/>
                <a:gd name="T46" fmla="*/ 236 w 304"/>
                <a:gd name="T47" fmla="*/ 225 h 226"/>
                <a:gd name="T48" fmla="*/ 239 w 304"/>
                <a:gd name="T49" fmla="*/ 225 h 226"/>
                <a:gd name="T50" fmla="*/ 241 w 304"/>
                <a:gd name="T51" fmla="*/ 223 h 226"/>
                <a:gd name="T52" fmla="*/ 242 w 304"/>
                <a:gd name="T53" fmla="*/ 221 h 226"/>
                <a:gd name="T54" fmla="*/ 299 w 304"/>
                <a:gd name="T55" fmla="*/ 200 h 226"/>
                <a:gd name="T56" fmla="*/ 298 w 304"/>
                <a:gd name="T57" fmla="*/ 200 h 226"/>
                <a:gd name="T58" fmla="*/ 299 w 304"/>
                <a:gd name="T59" fmla="*/ 200 h 226"/>
                <a:gd name="T60" fmla="*/ 302 w 304"/>
                <a:gd name="T61" fmla="*/ 207 h 226"/>
                <a:gd name="T62" fmla="*/ 298 w 304"/>
                <a:gd name="T63" fmla="*/ 209 h 226"/>
                <a:gd name="T64" fmla="*/ 296 w 304"/>
                <a:gd name="T65" fmla="*/ 208 h 226"/>
                <a:gd name="T66" fmla="*/ 294 w 304"/>
                <a:gd name="T67" fmla="*/ 209 h 226"/>
                <a:gd name="T68" fmla="*/ 291 w 304"/>
                <a:gd name="T69" fmla="*/ 209 h 226"/>
                <a:gd name="T70" fmla="*/ 288 w 304"/>
                <a:gd name="T71" fmla="*/ 212 h 226"/>
                <a:gd name="T72" fmla="*/ 284 w 304"/>
                <a:gd name="T73" fmla="*/ 212 h 226"/>
                <a:gd name="T74" fmla="*/ 290 w 304"/>
                <a:gd name="T75" fmla="*/ 207 h 226"/>
                <a:gd name="T76" fmla="*/ 290 w 304"/>
                <a:gd name="T77" fmla="*/ 205 h 226"/>
                <a:gd name="T78" fmla="*/ 284 w 304"/>
                <a:gd name="T79" fmla="*/ 209 h 226"/>
                <a:gd name="T80" fmla="*/ 270 w 304"/>
                <a:gd name="T81" fmla="*/ 211 h 226"/>
                <a:gd name="T82" fmla="*/ 264 w 304"/>
                <a:gd name="T83" fmla="*/ 212 h 226"/>
                <a:gd name="T84" fmla="*/ 259 w 304"/>
                <a:gd name="T85" fmla="*/ 212 h 226"/>
                <a:gd name="T86" fmla="*/ 251 w 304"/>
                <a:gd name="T87" fmla="*/ 216 h 226"/>
                <a:gd name="T88" fmla="*/ 247 w 304"/>
                <a:gd name="T89" fmla="*/ 216 h 226"/>
                <a:gd name="T90" fmla="*/ 244 w 304"/>
                <a:gd name="T91" fmla="*/ 219 h 226"/>
                <a:gd name="T92" fmla="*/ 244 w 304"/>
                <a:gd name="T93" fmla="*/ 221 h 226"/>
                <a:gd name="T94" fmla="*/ 245 w 304"/>
                <a:gd name="T95" fmla="*/ 223 h 226"/>
                <a:gd name="T96" fmla="*/ 250 w 304"/>
                <a:gd name="T97" fmla="*/ 223 h 226"/>
                <a:gd name="T98" fmla="*/ 253 w 304"/>
                <a:gd name="T99" fmla="*/ 222 h 226"/>
                <a:gd name="T100" fmla="*/ 256 w 304"/>
                <a:gd name="T101" fmla="*/ 222 h 226"/>
                <a:gd name="T102" fmla="*/ 259 w 304"/>
                <a:gd name="T103" fmla="*/ 222 h 226"/>
                <a:gd name="T104" fmla="*/ 264 w 304"/>
                <a:gd name="T105" fmla="*/ 221 h 226"/>
                <a:gd name="T106" fmla="*/ 269 w 304"/>
                <a:gd name="T107" fmla="*/ 221 h 226"/>
                <a:gd name="T108" fmla="*/ 273 w 304"/>
                <a:gd name="T109" fmla="*/ 219 h 226"/>
                <a:gd name="T110" fmla="*/ 279 w 304"/>
                <a:gd name="T111" fmla="*/ 218 h 226"/>
                <a:gd name="T112" fmla="*/ 285 w 304"/>
                <a:gd name="T113" fmla="*/ 216 h 226"/>
                <a:gd name="T114" fmla="*/ 288 w 304"/>
                <a:gd name="T115" fmla="*/ 216 h 226"/>
                <a:gd name="T116" fmla="*/ 292 w 304"/>
                <a:gd name="T117" fmla="*/ 214 h 226"/>
                <a:gd name="T118" fmla="*/ 295 w 304"/>
                <a:gd name="T119" fmla="*/ 212 h 226"/>
                <a:gd name="T120" fmla="*/ 298 w 304"/>
                <a:gd name="T121" fmla="*/ 210 h 226"/>
                <a:gd name="T122" fmla="*/ 302 w 304"/>
                <a:gd name="T123" fmla="*/ 209 h 226"/>
                <a:gd name="T124" fmla="*/ 304 w 304"/>
                <a:gd name="T125" fmla="*/ 207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4" h="226">
                  <a:moveTo>
                    <a:pt x="262" y="205"/>
                  </a:moveTo>
                  <a:cubicBezTo>
                    <a:pt x="262" y="195"/>
                    <a:pt x="262" y="195"/>
                    <a:pt x="262" y="195"/>
                  </a:cubicBezTo>
                  <a:cubicBezTo>
                    <a:pt x="269" y="190"/>
                    <a:pt x="269" y="190"/>
                    <a:pt x="269" y="190"/>
                  </a:cubicBezTo>
                  <a:cubicBezTo>
                    <a:pt x="269" y="189"/>
                    <a:pt x="269" y="189"/>
                    <a:pt x="269" y="189"/>
                  </a:cubicBezTo>
                  <a:cubicBezTo>
                    <a:pt x="269" y="186"/>
                    <a:pt x="270" y="172"/>
                    <a:pt x="270" y="158"/>
                  </a:cubicBezTo>
                  <a:cubicBezTo>
                    <a:pt x="270" y="147"/>
                    <a:pt x="270" y="137"/>
                    <a:pt x="269" y="135"/>
                  </a:cubicBezTo>
                  <a:cubicBezTo>
                    <a:pt x="268" y="135"/>
                    <a:pt x="267" y="132"/>
                    <a:pt x="272" y="112"/>
                  </a:cubicBezTo>
                  <a:cubicBezTo>
                    <a:pt x="273" y="108"/>
                    <a:pt x="273" y="108"/>
                    <a:pt x="273" y="108"/>
                  </a:cubicBezTo>
                  <a:cubicBezTo>
                    <a:pt x="273" y="106"/>
                    <a:pt x="273" y="106"/>
                    <a:pt x="273" y="106"/>
                  </a:cubicBezTo>
                  <a:cubicBezTo>
                    <a:pt x="274" y="102"/>
                    <a:pt x="275" y="98"/>
                    <a:pt x="276" y="96"/>
                  </a:cubicBezTo>
                  <a:cubicBezTo>
                    <a:pt x="269" y="85"/>
                    <a:pt x="269" y="85"/>
                    <a:pt x="269" y="85"/>
                  </a:cubicBezTo>
                  <a:cubicBezTo>
                    <a:pt x="269" y="0"/>
                    <a:pt x="269" y="0"/>
                    <a:pt x="269" y="0"/>
                  </a:cubicBezTo>
                  <a:cubicBezTo>
                    <a:pt x="268" y="0"/>
                    <a:pt x="268" y="0"/>
                    <a:pt x="268" y="0"/>
                  </a:cubicBezTo>
                  <a:cubicBezTo>
                    <a:pt x="192" y="0"/>
                    <a:pt x="192" y="0"/>
                    <a:pt x="192" y="0"/>
                  </a:cubicBezTo>
                  <a:cubicBezTo>
                    <a:pt x="169" y="19"/>
                    <a:pt x="169" y="19"/>
                    <a:pt x="169" y="19"/>
                  </a:cubicBezTo>
                  <a:cubicBezTo>
                    <a:pt x="161" y="35"/>
                    <a:pt x="161" y="35"/>
                    <a:pt x="161" y="35"/>
                  </a:cubicBezTo>
                  <a:cubicBezTo>
                    <a:pt x="145" y="43"/>
                    <a:pt x="145" y="43"/>
                    <a:pt x="145" y="43"/>
                  </a:cubicBezTo>
                  <a:cubicBezTo>
                    <a:pt x="141" y="47"/>
                    <a:pt x="141" y="47"/>
                    <a:pt x="141" y="47"/>
                  </a:cubicBezTo>
                  <a:cubicBezTo>
                    <a:pt x="145" y="50"/>
                    <a:pt x="145" y="50"/>
                    <a:pt x="145" y="50"/>
                  </a:cubicBezTo>
                  <a:cubicBezTo>
                    <a:pt x="149" y="50"/>
                    <a:pt x="149" y="50"/>
                    <a:pt x="149" y="50"/>
                  </a:cubicBezTo>
                  <a:cubicBezTo>
                    <a:pt x="149" y="54"/>
                    <a:pt x="149" y="54"/>
                    <a:pt x="149" y="54"/>
                  </a:cubicBezTo>
                  <a:cubicBezTo>
                    <a:pt x="149" y="58"/>
                    <a:pt x="149" y="58"/>
                    <a:pt x="149" y="58"/>
                  </a:cubicBezTo>
                  <a:cubicBezTo>
                    <a:pt x="145" y="58"/>
                    <a:pt x="145" y="58"/>
                    <a:pt x="145" y="58"/>
                  </a:cubicBezTo>
                  <a:cubicBezTo>
                    <a:pt x="145" y="62"/>
                    <a:pt x="145" y="62"/>
                    <a:pt x="145" y="62"/>
                  </a:cubicBezTo>
                  <a:cubicBezTo>
                    <a:pt x="149" y="66"/>
                    <a:pt x="149" y="66"/>
                    <a:pt x="149" y="66"/>
                  </a:cubicBezTo>
                  <a:cubicBezTo>
                    <a:pt x="149" y="70"/>
                    <a:pt x="149" y="70"/>
                    <a:pt x="149" y="70"/>
                  </a:cubicBezTo>
                  <a:cubicBezTo>
                    <a:pt x="149" y="78"/>
                    <a:pt x="149" y="78"/>
                    <a:pt x="149" y="78"/>
                  </a:cubicBezTo>
                  <a:cubicBezTo>
                    <a:pt x="137" y="78"/>
                    <a:pt x="137" y="78"/>
                    <a:pt x="137" y="78"/>
                  </a:cubicBezTo>
                  <a:cubicBezTo>
                    <a:pt x="126" y="90"/>
                    <a:pt x="126" y="90"/>
                    <a:pt x="126" y="90"/>
                  </a:cubicBezTo>
                  <a:cubicBezTo>
                    <a:pt x="118" y="90"/>
                    <a:pt x="118" y="90"/>
                    <a:pt x="118" y="90"/>
                  </a:cubicBezTo>
                  <a:cubicBezTo>
                    <a:pt x="106" y="90"/>
                    <a:pt x="106" y="90"/>
                    <a:pt x="106" y="90"/>
                  </a:cubicBezTo>
                  <a:cubicBezTo>
                    <a:pt x="102" y="90"/>
                    <a:pt x="102" y="90"/>
                    <a:pt x="102" y="90"/>
                  </a:cubicBezTo>
                  <a:cubicBezTo>
                    <a:pt x="94" y="93"/>
                    <a:pt x="94" y="93"/>
                    <a:pt x="94" y="93"/>
                  </a:cubicBezTo>
                  <a:cubicBezTo>
                    <a:pt x="91" y="90"/>
                    <a:pt x="91" y="90"/>
                    <a:pt x="91" y="90"/>
                  </a:cubicBezTo>
                  <a:cubicBezTo>
                    <a:pt x="75" y="86"/>
                    <a:pt x="75" y="86"/>
                    <a:pt x="75" y="86"/>
                  </a:cubicBezTo>
                  <a:cubicBezTo>
                    <a:pt x="36" y="93"/>
                    <a:pt x="36" y="93"/>
                    <a:pt x="36" y="93"/>
                  </a:cubicBezTo>
                  <a:cubicBezTo>
                    <a:pt x="44" y="117"/>
                    <a:pt x="44" y="117"/>
                    <a:pt x="44" y="117"/>
                  </a:cubicBezTo>
                  <a:cubicBezTo>
                    <a:pt x="36" y="121"/>
                    <a:pt x="36" y="121"/>
                    <a:pt x="36" y="121"/>
                  </a:cubicBezTo>
                  <a:cubicBezTo>
                    <a:pt x="32" y="129"/>
                    <a:pt x="32" y="129"/>
                    <a:pt x="32" y="129"/>
                  </a:cubicBezTo>
                  <a:cubicBezTo>
                    <a:pt x="28" y="129"/>
                    <a:pt x="28" y="129"/>
                    <a:pt x="28" y="129"/>
                  </a:cubicBezTo>
                  <a:cubicBezTo>
                    <a:pt x="1" y="148"/>
                    <a:pt x="1" y="148"/>
                    <a:pt x="1" y="148"/>
                  </a:cubicBezTo>
                  <a:cubicBezTo>
                    <a:pt x="0" y="148"/>
                    <a:pt x="0" y="148"/>
                    <a:pt x="0" y="148"/>
                  </a:cubicBezTo>
                  <a:cubicBezTo>
                    <a:pt x="0" y="149"/>
                    <a:pt x="0" y="149"/>
                    <a:pt x="0" y="149"/>
                  </a:cubicBezTo>
                  <a:cubicBezTo>
                    <a:pt x="1" y="150"/>
                    <a:pt x="1" y="150"/>
                    <a:pt x="1" y="150"/>
                  </a:cubicBezTo>
                  <a:cubicBezTo>
                    <a:pt x="179" y="150"/>
                    <a:pt x="179" y="150"/>
                    <a:pt x="179" y="150"/>
                  </a:cubicBezTo>
                  <a:cubicBezTo>
                    <a:pt x="179" y="151"/>
                    <a:pt x="180" y="156"/>
                    <a:pt x="180" y="164"/>
                  </a:cubicBezTo>
                  <a:cubicBezTo>
                    <a:pt x="180" y="166"/>
                    <a:pt x="180" y="168"/>
                    <a:pt x="181" y="169"/>
                  </a:cubicBezTo>
                  <a:cubicBezTo>
                    <a:pt x="179" y="172"/>
                    <a:pt x="179" y="172"/>
                    <a:pt x="179" y="172"/>
                  </a:cubicBezTo>
                  <a:cubicBezTo>
                    <a:pt x="183" y="169"/>
                    <a:pt x="183" y="169"/>
                    <a:pt x="183" y="169"/>
                  </a:cubicBezTo>
                  <a:cubicBezTo>
                    <a:pt x="183" y="169"/>
                    <a:pt x="183" y="169"/>
                    <a:pt x="184" y="169"/>
                  </a:cubicBezTo>
                  <a:cubicBezTo>
                    <a:pt x="188" y="178"/>
                    <a:pt x="188" y="178"/>
                    <a:pt x="188" y="178"/>
                  </a:cubicBezTo>
                  <a:cubicBezTo>
                    <a:pt x="190" y="185"/>
                    <a:pt x="190" y="185"/>
                    <a:pt x="190" y="185"/>
                  </a:cubicBezTo>
                  <a:cubicBezTo>
                    <a:pt x="197" y="193"/>
                    <a:pt x="197" y="193"/>
                    <a:pt x="197" y="193"/>
                  </a:cubicBezTo>
                  <a:cubicBezTo>
                    <a:pt x="198" y="193"/>
                    <a:pt x="198" y="193"/>
                    <a:pt x="198" y="193"/>
                  </a:cubicBezTo>
                  <a:cubicBezTo>
                    <a:pt x="199" y="193"/>
                    <a:pt x="199" y="193"/>
                    <a:pt x="199" y="193"/>
                  </a:cubicBezTo>
                  <a:cubicBezTo>
                    <a:pt x="203" y="193"/>
                    <a:pt x="203" y="193"/>
                    <a:pt x="203" y="193"/>
                  </a:cubicBezTo>
                  <a:cubicBezTo>
                    <a:pt x="214" y="202"/>
                    <a:pt x="214" y="202"/>
                    <a:pt x="214" y="202"/>
                  </a:cubicBezTo>
                  <a:cubicBezTo>
                    <a:pt x="224" y="211"/>
                    <a:pt x="224" y="211"/>
                    <a:pt x="224" y="211"/>
                  </a:cubicBezTo>
                  <a:cubicBezTo>
                    <a:pt x="230" y="211"/>
                    <a:pt x="230" y="211"/>
                    <a:pt x="230" y="211"/>
                  </a:cubicBezTo>
                  <a:cubicBezTo>
                    <a:pt x="236" y="219"/>
                    <a:pt x="236" y="219"/>
                    <a:pt x="236" y="219"/>
                  </a:cubicBezTo>
                  <a:cubicBezTo>
                    <a:pt x="239" y="214"/>
                    <a:pt x="239" y="214"/>
                    <a:pt x="239" y="214"/>
                  </a:cubicBezTo>
                  <a:cubicBezTo>
                    <a:pt x="243" y="214"/>
                    <a:pt x="243" y="214"/>
                    <a:pt x="243" y="214"/>
                  </a:cubicBezTo>
                  <a:cubicBezTo>
                    <a:pt x="247" y="210"/>
                    <a:pt x="247" y="210"/>
                    <a:pt x="247" y="210"/>
                  </a:cubicBezTo>
                  <a:cubicBezTo>
                    <a:pt x="262" y="205"/>
                    <a:pt x="262" y="205"/>
                    <a:pt x="262" y="205"/>
                  </a:cubicBezTo>
                  <a:close/>
                  <a:moveTo>
                    <a:pt x="240" y="221"/>
                  </a:moveTo>
                  <a:cubicBezTo>
                    <a:pt x="239" y="220"/>
                    <a:pt x="239" y="220"/>
                    <a:pt x="239" y="220"/>
                  </a:cubicBezTo>
                  <a:cubicBezTo>
                    <a:pt x="238" y="221"/>
                    <a:pt x="238" y="221"/>
                    <a:pt x="238" y="221"/>
                  </a:cubicBezTo>
                  <a:cubicBezTo>
                    <a:pt x="238" y="222"/>
                    <a:pt x="238" y="222"/>
                    <a:pt x="238" y="222"/>
                  </a:cubicBezTo>
                  <a:cubicBezTo>
                    <a:pt x="238" y="222"/>
                    <a:pt x="238" y="222"/>
                    <a:pt x="238" y="222"/>
                  </a:cubicBezTo>
                  <a:cubicBezTo>
                    <a:pt x="237" y="223"/>
                    <a:pt x="237" y="223"/>
                    <a:pt x="237" y="223"/>
                  </a:cubicBezTo>
                  <a:cubicBezTo>
                    <a:pt x="237" y="224"/>
                    <a:pt x="237" y="224"/>
                    <a:pt x="237" y="224"/>
                  </a:cubicBezTo>
                  <a:cubicBezTo>
                    <a:pt x="236" y="225"/>
                    <a:pt x="236" y="225"/>
                    <a:pt x="236" y="225"/>
                  </a:cubicBezTo>
                  <a:cubicBezTo>
                    <a:pt x="236" y="226"/>
                    <a:pt x="236" y="226"/>
                    <a:pt x="236" y="226"/>
                  </a:cubicBezTo>
                  <a:cubicBezTo>
                    <a:pt x="238" y="226"/>
                    <a:pt x="238" y="226"/>
                    <a:pt x="238" y="226"/>
                  </a:cubicBezTo>
                  <a:cubicBezTo>
                    <a:pt x="239" y="225"/>
                    <a:pt x="239" y="225"/>
                    <a:pt x="239" y="225"/>
                  </a:cubicBezTo>
                  <a:cubicBezTo>
                    <a:pt x="240" y="225"/>
                    <a:pt x="240" y="225"/>
                    <a:pt x="240" y="225"/>
                  </a:cubicBezTo>
                  <a:cubicBezTo>
                    <a:pt x="240" y="224"/>
                    <a:pt x="240" y="224"/>
                    <a:pt x="240" y="224"/>
                  </a:cubicBezTo>
                  <a:cubicBezTo>
                    <a:pt x="241" y="223"/>
                    <a:pt x="241" y="223"/>
                    <a:pt x="241" y="223"/>
                  </a:cubicBezTo>
                  <a:cubicBezTo>
                    <a:pt x="242" y="223"/>
                    <a:pt x="242" y="223"/>
                    <a:pt x="242" y="223"/>
                  </a:cubicBezTo>
                  <a:cubicBezTo>
                    <a:pt x="242" y="222"/>
                    <a:pt x="242" y="222"/>
                    <a:pt x="242" y="222"/>
                  </a:cubicBezTo>
                  <a:cubicBezTo>
                    <a:pt x="242" y="221"/>
                    <a:pt x="242" y="221"/>
                    <a:pt x="242" y="221"/>
                  </a:cubicBezTo>
                  <a:cubicBezTo>
                    <a:pt x="241" y="221"/>
                    <a:pt x="241" y="221"/>
                    <a:pt x="241" y="221"/>
                  </a:cubicBezTo>
                  <a:lnTo>
                    <a:pt x="240" y="221"/>
                  </a:lnTo>
                  <a:close/>
                  <a:moveTo>
                    <a:pt x="299" y="200"/>
                  </a:moveTo>
                  <a:cubicBezTo>
                    <a:pt x="300" y="199"/>
                    <a:pt x="300" y="199"/>
                    <a:pt x="300" y="199"/>
                  </a:cubicBezTo>
                  <a:cubicBezTo>
                    <a:pt x="298" y="199"/>
                    <a:pt x="298" y="199"/>
                    <a:pt x="298" y="199"/>
                  </a:cubicBezTo>
                  <a:cubicBezTo>
                    <a:pt x="298" y="200"/>
                    <a:pt x="298" y="200"/>
                    <a:pt x="298" y="200"/>
                  </a:cubicBezTo>
                  <a:cubicBezTo>
                    <a:pt x="298" y="201"/>
                    <a:pt x="298" y="201"/>
                    <a:pt x="298" y="201"/>
                  </a:cubicBezTo>
                  <a:cubicBezTo>
                    <a:pt x="299" y="201"/>
                    <a:pt x="299" y="201"/>
                    <a:pt x="299" y="201"/>
                  </a:cubicBezTo>
                  <a:lnTo>
                    <a:pt x="299" y="200"/>
                  </a:lnTo>
                  <a:close/>
                  <a:moveTo>
                    <a:pt x="303" y="207"/>
                  </a:moveTo>
                  <a:cubicBezTo>
                    <a:pt x="302" y="207"/>
                    <a:pt x="302" y="207"/>
                    <a:pt x="302" y="207"/>
                  </a:cubicBezTo>
                  <a:cubicBezTo>
                    <a:pt x="302" y="207"/>
                    <a:pt x="302" y="207"/>
                    <a:pt x="302" y="207"/>
                  </a:cubicBezTo>
                  <a:cubicBezTo>
                    <a:pt x="301" y="208"/>
                    <a:pt x="301" y="208"/>
                    <a:pt x="301" y="208"/>
                  </a:cubicBezTo>
                  <a:cubicBezTo>
                    <a:pt x="300" y="208"/>
                    <a:pt x="300" y="208"/>
                    <a:pt x="300" y="208"/>
                  </a:cubicBezTo>
                  <a:cubicBezTo>
                    <a:pt x="298" y="209"/>
                    <a:pt x="298" y="209"/>
                    <a:pt x="298" y="209"/>
                  </a:cubicBezTo>
                  <a:cubicBezTo>
                    <a:pt x="297" y="209"/>
                    <a:pt x="297" y="209"/>
                    <a:pt x="297" y="209"/>
                  </a:cubicBezTo>
                  <a:cubicBezTo>
                    <a:pt x="297" y="208"/>
                    <a:pt x="297" y="208"/>
                    <a:pt x="297" y="208"/>
                  </a:cubicBezTo>
                  <a:cubicBezTo>
                    <a:pt x="296" y="208"/>
                    <a:pt x="296" y="208"/>
                    <a:pt x="296" y="208"/>
                  </a:cubicBezTo>
                  <a:cubicBezTo>
                    <a:pt x="296" y="208"/>
                    <a:pt x="296" y="208"/>
                    <a:pt x="296" y="208"/>
                  </a:cubicBezTo>
                  <a:cubicBezTo>
                    <a:pt x="296" y="209"/>
                    <a:pt x="295" y="208"/>
                    <a:pt x="295" y="208"/>
                  </a:cubicBezTo>
                  <a:cubicBezTo>
                    <a:pt x="294" y="209"/>
                    <a:pt x="294" y="209"/>
                    <a:pt x="294" y="209"/>
                  </a:cubicBezTo>
                  <a:cubicBezTo>
                    <a:pt x="293" y="209"/>
                    <a:pt x="293" y="209"/>
                    <a:pt x="293" y="209"/>
                  </a:cubicBezTo>
                  <a:cubicBezTo>
                    <a:pt x="292" y="209"/>
                    <a:pt x="292" y="209"/>
                    <a:pt x="292" y="209"/>
                  </a:cubicBezTo>
                  <a:cubicBezTo>
                    <a:pt x="291" y="209"/>
                    <a:pt x="291" y="209"/>
                    <a:pt x="291" y="209"/>
                  </a:cubicBezTo>
                  <a:cubicBezTo>
                    <a:pt x="291" y="209"/>
                    <a:pt x="291" y="209"/>
                    <a:pt x="291" y="209"/>
                  </a:cubicBezTo>
                  <a:cubicBezTo>
                    <a:pt x="291" y="209"/>
                    <a:pt x="291" y="209"/>
                    <a:pt x="290" y="210"/>
                  </a:cubicBezTo>
                  <a:cubicBezTo>
                    <a:pt x="289" y="211"/>
                    <a:pt x="288" y="212"/>
                    <a:pt x="288" y="212"/>
                  </a:cubicBezTo>
                  <a:cubicBezTo>
                    <a:pt x="286" y="213"/>
                    <a:pt x="288" y="214"/>
                    <a:pt x="288" y="214"/>
                  </a:cubicBezTo>
                  <a:cubicBezTo>
                    <a:pt x="287" y="215"/>
                    <a:pt x="286" y="213"/>
                    <a:pt x="286" y="213"/>
                  </a:cubicBezTo>
                  <a:cubicBezTo>
                    <a:pt x="284" y="212"/>
                    <a:pt x="284" y="212"/>
                    <a:pt x="284" y="212"/>
                  </a:cubicBezTo>
                  <a:cubicBezTo>
                    <a:pt x="283" y="212"/>
                    <a:pt x="284" y="212"/>
                    <a:pt x="284" y="212"/>
                  </a:cubicBezTo>
                  <a:cubicBezTo>
                    <a:pt x="287" y="209"/>
                    <a:pt x="287" y="209"/>
                    <a:pt x="287" y="209"/>
                  </a:cubicBezTo>
                  <a:cubicBezTo>
                    <a:pt x="288" y="209"/>
                    <a:pt x="290" y="207"/>
                    <a:pt x="290" y="207"/>
                  </a:cubicBezTo>
                  <a:cubicBezTo>
                    <a:pt x="290" y="206"/>
                    <a:pt x="293" y="205"/>
                    <a:pt x="293" y="205"/>
                  </a:cubicBezTo>
                  <a:cubicBezTo>
                    <a:pt x="294" y="205"/>
                    <a:pt x="292" y="204"/>
                    <a:pt x="292" y="204"/>
                  </a:cubicBezTo>
                  <a:cubicBezTo>
                    <a:pt x="292" y="205"/>
                    <a:pt x="290" y="205"/>
                    <a:pt x="290" y="205"/>
                  </a:cubicBezTo>
                  <a:cubicBezTo>
                    <a:pt x="288" y="207"/>
                    <a:pt x="288" y="207"/>
                    <a:pt x="288" y="207"/>
                  </a:cubicBezTo>
                  <a:cubicBezTo>
                    <a:pt x="287" y="207"/>
                    <a:pt x="286" y="208"/>
                    <a:pt x="286" y="208"/>
                  </a:cubicBezTo>
                  <a:cubicBezTo>
                    <a:pt x="284" y="209"/>
                    <a:pt x="284" y="209"/>
                    <a:pt x="284" y="209"/>
                  </a:cubicBezTo>
                  <a:cubicBezTo>
                    <a:pt x="283" y="210"/>
                    <a:pt x="282" y="210"/>
                    <a:pt x="282" y="210"/>
                  </a:cubicBezTo>
                  <a:cubicBezTo>
                    <a:pt x="281" y="210"/>
                    <a:pt x="277" y="210"/>
                    <a:pt x="277" y="210"/>
                  </a:cubicBezTo>
                  <a:cubicBezTo>
                    <a:pt x="275" y="211"/>
                    <a:pt x="270" y="211"/>
                    <a:pt x="270" y="211"/>
                  </a:cubicBezTo>
                  <a:cubicBezTo>
                    <a:pt x="269" y="210"/>
                    <a:pt x="268" y="211"/>
                    <a:pt x="268" y="211"/>
                  </a:cubicBezTo>
                  <a:cubicBezTo>
                    <a:pt x="268" y="212"/>
                    <a:pt x="265" y="213"/>
                    <a:pt x="265" y="213"/>
                  </a:cubicBezTo>
                  <a:cubicBezTo>
                    <a:pt x="265" y="212"/>
                    <a:pt x="264" y="212"/>
                    <a:pt x="264" y="212"/>
                  </a:cubicBezTo>
                  <a:cubicBezTo>
                    <a:pt x="261" y="212"/>
                    <a:pt x="261" y="212"/>
                    <a:pt x="261" y="212"/>
                  </a:cubicBezTo>
                  <a:cubicBezTo>
                    <a:pt x="260" y="212"/>
                    <a:pt x="260" y="212"/>
                    <a:pt x="260" y="212"/>
                  </a:cubicBezTo>
                  <a:cubicBezTo>
                    <a:pt x="259" y="212"/>
                    <a:pt x="259" y="212"/>
                    <a:pt x="259" y="212"/>
                  </a:cubicBezTo>
                  <a:cubicBezTo>
                    <a:pt x="259" y="213"/>
                    <a:pt x="258" y="213"/>
                    <a:pt x="258" y="213"/>
                  </a:cubicBezTo>
                  <a:cubicBezTo>
                    <a:pt x="256" y="212"/>
                    <a:pt x="256" y="213"/>
                    <a:pt x="255" y="213"/>
                  </a:cubicBezTo>
                  <a:cubicBezTo>
                    <a:pt x="254" y="213"/>
                    <a:pt x="252" y="216"/>
                    <a:pt x="251" y="216"/>
                  </a:cubicBezTo>
                  <a:cubicBezTo>
                    <a:pt x="251" y="215"/>
                    <a:pt x="246" y="217"/>
                    <a:pt x="246" y="217"/>
                  </a:cubicBezTo>
                  <a:cubicBezTo>
                    <a:pt x="246" y="217"/>
                    <a:pt x="246" y="217"/>
                    <a:pt x="246" y="217"/>
                  </a:cubicBezTo>
                  <a:cubicBezTo>
                    <a:pt x="247" y="216"/>
                    <a:pt x="247" y="216"/>
                    <a:pt x="247" y="216"/>
                  </a:cubicBezTo>
                  <a:cubicBezTo>
                    <a:pt x="246" y="216"/>
                    <a:pt x="246" y="216"/>
                    <a:pt x="246" y="216"/>
                  </a:cubicBezTo>
                  <a:cubicBezTo>
                    <a:pt x="244" y="218"/>
                    <a:pt x="244" y="218"/>
                    <a:pt x="244" y="218"/>
                  </a:cubicBezTo>
                  <a:cubicBezTo>
                    <a:pt x="244" y="219"/>
                    <a:pt x="244" y="219"/>
                    <a:pt x="244" y="219"/>
                  </a:cubicBezTo>
                  <a:cubicBezTo>
                    <a:pt x="244" y="220"/>
                    <a:pt x="244" y="220"/>
                    <a:pt x="244" y="220"/>
                  </a:cubicBezTo>
                  <a:cubicBezTo>
                    <a:pt x="244" y="220"/>
                    <a:pt x="244" y="220"/>
                    <a:pt x="244" y="220"/>
                  </a:cubicBezTo>
                  <a:cubicBezTo>
                    <a:pt x="244" y="221"/>
                    <a:pt x="244" y="221"/>
                    <a:pt x="244" y="221"/>
                  </a:cubicBezTo>
                  <a:cubicBezTo>
                    <a:pt x="244" y="222"/>
                    <a:pt x="244" y="222"/>
                    <a:pt x="244" y="222"/>
                  </a:cubicBezTo>
                  <a:cubicBezTo>
                    <a:pt x="244" y="223"/>
                    <a:pt x="244" y="223"/>
                    <a:pt x="244" y="223"/>
                  </a:cubicBezTo>
                  <a:cubicBezTo>
                    <a:pt x="245" y="223"/>
                    <a:pt x="245" y="223"/>
                    <a:pt x="245" y="223"/>
                  </a:cubicBezTo>
                  <a:cubicBezTo>
                    <a:pt x="247" y="223"/>
                    <a:pt x="247" y="223"/>
                    <a:pt x="247" y="223"/>
                  </a:cubicBezTo>
                  <a:cubicBezTo>
                    <a:pt x="248" y="223"/>
                    <a:pt x="248" y="223"/>
                    <a:pt x="248" y="223"/>
                  </a:cubicBezTo>
                  <a:cubicBezTo>
                    <a:pt x="250" y="223"/>
                    <a:pt x="250" y="223"/>
                    <a:pt x="250" y="223"/>
                  </a:cubicBezTo>
                  <a:cubicBezTo>
                    <a:pt x="251" y="223"/>
                    <a:pt x="251" y="223"/>
                    <a:pt x="251" y="223"/>
                  </a:cubicBezTo>
                  <a:cubicBezTo>
                    <a:pt x="252" y="222"/>
                    <a:pt x="252" y="222"/>
                    <a:pt x="252" y="222"/>
                  </a:cubicBezTo>
                  <a:cubicBezTo>
                    <a:pt x="253" y="222"/>
                    <a:pt x="253" y="222"/>
                    <a:pt x="253" y="222"/>
                  </a:cubicBezTo>
                  <a:cubicBezTo>
                    <a:pt x="254" y="222"/>
                    <a:pt x="254" y="222"/>
                    <a:pt x="254" y="222"/>
                  </a:cubicBezTo>
                  <a:cubicBezTo>
                    <a:pt x="255" y="222"/>
                    <a:pt x="255" y="222"/>
                    <a:pt x="255" y="222"/>
                  </a:cubicBezTo>
                  <a:cubicBezTo>
                    <a:pt x="256" y="222"/>
                    <a:pt x="256" y="222"/>
                    <a:pt x="256" y="222"/>
                  </a:cubicBezTo>
                  <a:cubicBezTo>
                    <a:pt x="258" y="222"/>
                    <a:pt x="258" y="222"/>
                    <a:pt x="258" y="222"/>
                  </a:cubicBezTo>
                  <a:cubicBezTo>
                    <a:pt x="258" y="222"/>
                    <a:pt x="258" y="222"/>
                    <a:pt x="258" y="222"/>
                  </a:cubicBezTo>
                  <a:cubicBezTo>
                    <a:pt x="259" y="222"/>
                    <a:pt x="259" y="222"/>
                    <a:pt x="259" y="222"/>
                  </a:cubicBezTo>
                  <a:cubicBezTo>
                    <a:pt x="260" y="221"/>
                    <a:pt x="260" y="221"/>
                    <a:pt x="260" y="221"/>
                  </a:cubicBezTo>
                  <a:cubicBezTo>
                    <a:pt x="262" y="221"/>
                    <a:pt x="262" y="221"/>
                    <a:pt x="262" y="221"/>
                  </a:cubicBezTo>
                  <a:cubicBezTo>
                    <a:pt x="264" y="221"/>
                    <a:pt x="264" y="221"/>
                    <a:pt x="264" y="221"/>
                  </a:cubicBezTo>
                  <a:cubicBezTo>
                    <a:pt x="265" y="221"/>
                    <a:pt x="265" y="221"/>
                    <a:pt x="265" y="221"/>
                  </a:cubicBezTo>
                  <a:cubicBezTo>
                    <a:pt x="267" y="221"/>
                    <a:pt x="267" y="221"/>
                    <a:pt x="267" y="221"/>
                  </a:cubicBezTo>
                  <a:cubicBezTo>
                    <a:pt x="269" y="221"/>
                    <a:pt x="269" y="221"/>
                    <a:pt x="269" y="221"/>
                  </a:cubicBezTo>
                  <a:cubicBezTo>
                    <a:pt x="271" y="220"/>
                    <a:pt x="271" y="220"/>
                    <a:pt x="271" y="220"/>
                  </a:cubicBezTo>
                  <a:cubicBezTo>
                    <a:pt x="272" y="220"/>
                    <a:pt x="272" y="220"/>
                    <a:pt x="272" y="220"/>
                  </a:cubicBezTo>
                  <a:cubicBezTo>
                    <a:pt x="273" y="219"/>
                    <a:pt x="273" y="219"/>
                    <a:pt x="273" y="219"/>
                  </a:cubicBezTo>
                  <a:cubicBezTo>
                    <a:pt x="276" y="219"/>
                    <a:pt x="276" y="219"/>
                    <a:pt x="276" y="219"/>
                  </a:cubicBezTo>
                  <a:cubicBezTo>
                    <a:pt x="277" y="219"/>
                    <a:pt x="277" y="219"/>
                    <a:pt x="277" y="219"/>
                  </a:cubicBezTo>
                  <a:cubicBezTo>
                    <a:pt x="279" y="218"/>
                    <a:pt x="279" y="218"/>
                    <a:pt x="279" y="218"/>
                  </a:cubicBezTo>
                  <a:cubicBezTo>
                    <a:pt x="281" y="218"/>
                    <a:pt x="281" y="218"/>
                    <a:pt x="281" y="218"/>
                  </a:cubicBezTo>
                  <a:cubicBezTo>
                    <a:pt x="282" y="217"/>
                    <a:pt x="282" y="217"/>
                    <a:pt x="282" y="217"/>
                  </a:cubicBezTo>
                  <a:cubicBezTo>
                    <a:pt x="285" y="216"/>
                    <a:pt x="285" y="216"/>
                    <a:pt x="285" y="216"/>
                  </a:cubicBezTo>
                  <a:cubicBezTo>
                    <a:pt x="285" y="216"/>
                    <a:pt x="285" y="216"/>
                    <a:pt x="285" y="216"/>
                  </a:cubicBezTo>
                  <a:cubicBezTo>
                    <a:pt x="286" y="216"/>
                    <a:pt x="286" y="216"/>
                    <a:pt x="286" y="216"/>
                  </a:cubicBezTo>
                  <a:cubicBezTo>
                    <a:pt x="288" y="216"/>
                    <a:pt x="288" y="216"/>
                    <a:pt x="288" y="216"/>
                  </a:cubicBezTo>
                  <a:cubicBezTo>
                    <a:pt x="290" y="215"/>
                    <a:pt x="290" y="215"/>
                    <a:pt x="290" y="215"/>
                  </a:cubicBezTo>
                  <a:cubicBezTo>
                    <a:pt x="291" y="214"/>
                    <a:pt x="291" y="214"/>
                    <a:pt x="291" y="214"/>
                  </a:cubicBezTo>
                  <a:cubicBezTo>
                    <a:pt x="292" y="214"/>
                    <a:pt x="292" y="214"/>
                    <a:pt x="292" y="214"/>
                  </a:cubicBezTo>
                  <a:cubicBezTo>
                    <a:pt x="293" y="213"/>
                    <a:pt x="293" y="213"/>
                    <a:pt x="293" y="213"/>
                  </a:cubicBezTo>
                  <a:cubicBezTo>
                    <a:pt x="294" y="213"/>
                    <a:pt x="294" y="213"/>
                    <a:pt x="294" y="213"/>
                  </a:cubicBezTo>
                  <a:cubicBezTo>
                    <a:pt x="295" y="212"/>
                    <a:pt x="295" y="212"/>
                    <a:pt x="295" y="212"/>
                  </a:cubicBezTo>
                  <a:cubicBezTo>
                    <a:pt x="296" y="211"/>
                    <a:pt x="296" y="211"/>
                    <a:pt x="296" y="211"/>
                  </a:cubicBezTo>
                  <a:cubicBezTo>
                    <a:pt x="297" y="211"/>
                    <a:pt x="297" y="211"/>
                    <a:pt x="297" y="211"/>
                  </a:cubicBezTo>
                  <a:cubicBezTo>
                    <a:pt x="298" y="210"/>
                    <a:pt x="298" y="210"/>
                    <a:pt x="298" y="210"/>
                  </a:cubicBezTo>
                  <a:cubicBezTo>
                    <a:pt x="300" y="209"/>
                    <a:pt x="300" y="209"/>
                    <a:pt x="300" y="209"/>
                  </a:cubicBezTo>
                  <a:cubicBezTo>
                    <a:pt x="301" y="209"/>
                    <a:pt x="301" y="209"/>
                    <a:pt x="301" y="209"/>
                  </a:cubicBezTo>
                  <a:cubicBezTo>
                    <a:pt x="302" y="209"/>
                    <a:pt x="302" y="209"/>
                    <a:pt x="302" y="209"/>
                  </a:cubicBezTo>
                  <a:cubicBezTo>
                    <a:pt x="303" y="208"/>
                    <a:pt x="303" y="208"/>
                    <a:pt x="303" y="208"/>
                  </a:cubicBezTo>
                  <a:cubicBezTo>
                    <a:pt x="304" y="208"/>
                    <a:pt x="304" y="208"/>
                    <a:pt x="304" y="208"/>
                  </a:cubicBezTo>
                  <a:cubicBezTo>
                    <a:pt x="304" y="207"/>
                    <a:pt x="304" y="207"/>
                    <a:pt x="304" y="207"/>
                  </a:cubicBezTo>
                  <a:lnTo>
                    <a:pt x="303" y="207"/>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2" name="New Mexico">
              <a:extLst>
                <a:ext uri="{FF2B5EF4-FFF2-40B4-BE49-F238E27FC236}">
                  <a16:creationId xmlns:a16="http://schemas.microsoft.com/office/drawing/2014/main" id="{70D91956-61D5-4CD3-9059-19C372C5D3D5}"/>
                </a:ext>
              </a:extLst>
            </p:cNvPr>
            <p:cNvSpPr>
              <a:spLocks/>
            </p:cNvSpPr>
            <p:nvPr/>
          </p:nvSpPr>
          <p:spPr bwMode="auto">
            <a:xfrm>
              <a:off x="4504358" y="3189710"/>
              <a:ext cx="901116" cy="1252199"/>
            </a:xfrm>
            <a:custGeom>
              <a:avLst/>
              <a:gdLst>
                <a:gd name="T0" fmla="*/ 217 w 539"/>
                <a:gd name="T1" fmla="*/ 701 h 749"/>
                <a:gd name="T2" fmla="*/ 220 w 539"/>
                <a:gd name="T3" fmla="*/ 701 h 749"/>
                <a:gd name="T4" fmla="*/ 539 w 539"/>
                <a:gd name="T5" fmla="*/ 701 h 749"/>
                <a:gd name="T6" fmla="*/ 539 w 539"/>
                <a:gd name="T7" fmla="*/ 95 h 749"/>
                <a:gd name="T8" fmla="*/ 539 w 539"/>
                <a:gd name="T9" fmla="*/ 95 h 749"/>
                <a:gd name="T10" fmla="*/ 539 w 539"/>
                <a:gd name="T11" fmla="*/ 0 h 749"/>
                <a:gd name="T12" fmla="*/ 2 w 539"/>
                <a:gd name="T13" fmla="*/ 0 h 749"/>
                <a:gd name="T14" fmla="*/ 0 w 539"/>
                <a:gd name="T15" fmla="*/ 0 h 749"/>
                <a:gd name="T16" fmla="*/ 0 w 539"/>
                <a:gd name="T17" fmla="*/ 749 h 749"/>
                <a:gd name="T18" fmla="*/ 56 w 539"/>
                <a:gd name="T19" fmla="*/ 749 h 749"/>
                <a:gd name="T20" fmla="*/ 56 w 539"/>
                <a:gd name="T21" fmla="*/ 704 h 749"/>
                <a:gd name="T22" fmla="*/ 208 w 539"/>
                <a:gd name="T23" fmla="*/ 704 h 749"/>
                <a:gd name="T24" fmla="*/ 208 w 539"/>
                <a:gd name="T25" fmla="*/ 701 h 749"/>
                <a:gd name="T26" fmla="*/ 217 w 539"/>
                <a:gd name="T27" fmla="*/ 701 h 749"/>
                <a:gd name="T28" fmla="*/ 217 w 539"/>
                <a:gd name="T29" fmla="*/ 701 h 749"/>
                <a:gd name="T30" fmla="*/ 217 w 539"/>
                <a:gd name="T31" fmla="*/ 701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9" h="749">
                  <a:moveTo>
                    <a:pt x="217" y="701"/>
                  </a:moveTo>
                  <a:lnTo>
                    <a:pt x="220" y="701"/>
                  </a:lnTo>
                  <a:lnTo>
                    <a:pt x="539" y="701"/>
                  </a:lnTo>
                  <a:lnTo>
                    <a:pt x="539" y="95"/>
                  </a:lnTo>
                  <a:lnTo>
                    <a:pt x="539" y="95"/>
                  </a:lnTo>
                  <a:lnTo>
                    <a:pt x="539" y="0"/>
                  </a:lnTo>
                  <a:lnTo>
                    <a:pt x="2" y="0"/>
                  </a:lnTo>
                  <a:lnTo>
                    <a:pt x="0" y="0"/>
                  </a:lnTo>
                  <a:lnTo>
                    <a:pt x="0" y="749"/>
                  </a:lnTo>
                  <a:lnTo>
                    <a:pt x="56" y="749"/>
                  </a:lnTo>
                  <a:lnTo>
                    <a:pt x="56" y="704"/>
                  </a:lnTo>
                  <a:lnTo>
                    <a:pt x="208" y="704"/>
                  </a:lnTo>
                  <a:lnTo>
                    <a:pt x="208" y="701"/>
                  </a:lnTo>
                  <a:lnTo>
                    <a:pt x="217" y="701"/>
                  </a:lnTo>
                  <a:lnTo>
                    <a:pt x="217" y="701"/>
                  </a:lnTo>
                  <a:lnTo>
                    <a:pt x="217" y="701"/>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3" name="New Jersey">
              <a:extLst>
                <a:ext uri="{FF2B5EF4-FFF2-40B4-BE49-F238E27FC236}">
                  <a16:creationId xmlns:a16="http://schemas.microsoft.com/office/drawing/2014/main" id="{AAF83104-237E-436C-ACCC-ADD7AF58CF09}"/>
                </a:ext>
              </a:extLst>
            </p:cNvPr>
            <p:cNvSpPr>
              <a:spLocks/>
            </p:cNvSpPr>
            <p:nvPr/>
          </p:nvSpPr>
          <p:spPr bwMode="auto">
            <a:xfrm>
              <a:off x="9623941" y="2547728"/>
              <a:ext cx="258691" cy="471790"/>
            </a:xfrm>
            <a:custGeom>
              <a:avLst/>
              <a:gdLst>
                <a:gd name="connsiteX0" fmla="*/ 111667 w 258691"/>
                <a:gd name="connsiteY0" fmla="*/ 0 h 471790"/>
                <a:gd name="connsiteX1" fmla="*/ 127561 w 258691"/>
                <a:gd name="connsiteY1" fmla="*/ 0 h 471790"/>
                <a:gd name="connsiteX2" fmla="*/ 171271 w 258691"/>
                <a:gd name="connsiteY2" fmla="*/ 35682 h 471790"/>
                <a:gd name="connsiteX3" fmla="*/ 211008 w 258691"/>
                <a:gd name="connsiteY3" fmla="*/ 71363 h 471790"/>
                <a:gd name="connsiteX4" fmla="*/ 234849 w 258691"/>
                <a:gd name="connsiteY4" fmla="*/ 71363 h 471790"/>
                <a:gd name="connsiteX5" fmla="*/ 258691 w 258691"/>
                <a:gd name="connsiteY5" fmla="*/ 103080 h 471790"/>
                <a:gd name="connsiteX6" fmla="*/ 222928 w 258691"/>
                <a:gd name="connsiteY6" fmla="*/ 162550 h 471790"/>
                <a:gd name="connsiteX7" fmla="*/ 222928 w 258691"/>
                <a:gd name="connsiteY7" fmla="*/ 178408 h 471790"/>
                <a:gd name="connsiteX8" fmla="*/ 238823 w 258691"/>
                <a:gd name="connsiteY8" fmla="*/ 194267 h 471790"/>
                <a:gd name="connsiteX9" fmla="*/ 254717 w 258691"/>
                <a:gd name="connsiteY9" fmla="*/ 210125 h 471790"/>
                <a:gd name="connsiteX10" fmla="*/ 254717 w 258691"/>
                <a:gd name="connsiteY10" fmla="*/ 225984 h 471790"/>
                <a:gd name="connsiteX11" fmla="*/ 254717 w 258691"/>
                <a:gd name="connsiteY11" fmla="*/ 269594 h 471790"/>
                <a:gd name="connsiteX12" fmla="*/ 238823 w 258691"/>
                <a:gd name="connsiteY12" fmla="*/ 269594 h 471790"/>
                <a:gd name="connsiteX13" fmla="*/ 222928 w 258691"/>
                <a:gd name="connsiteY13" fmla="*/ 285453 h 471790"/>
                <a:gd name="connsiteX14" fmla="*/ 222928 w 258691"/>
                <a:gd name="connsiteY14" fmla="*/ 333028 h 471790"/>
                <a:gd name="connsiteX15" fmla="*/ 207034 w 258691"/>
                <a:gd name="connsiteY15" fmla="*/ 348887 h 471790"/>
                <a:gd name="connsiteX16" fmla="*/ 191139 w 258691"/>
                <a:gd name="connsiteY16" fmla="*/ 348887 h 471790"/>
                <a:gd name="connsiteX17" fmla="*/ 191139 w 258691"/>
                <a:gd name="connsiteY17" fmla="*/ 364745 h 471790"/>
                <a:gd name="connsiteX18" fmla="*/ 115641 w 258691"/>
                <a:gd name="connsiteY18" fmla="*/ 471790 h 471790"/>
                <a:gd name="connsiteX19" fmla="*/ 115641 w 258691"/>
                <a:gd name="connsiteY19" fmla="*/ 455932 h 471790"/>
                <a:gd name="connsiteX20" fmla="*/ 115641 w 258691"/>
                <a:gd name="connsiteY20" fmla="*/ 424215 h 471790"/>
                <a:gd name="connsiteX21" fmla="*/ 83852 w 258691"/>
                <a:gd name="connsiteY21" fmla="*/ 424215 h 471790"/>
                <a:gd name="connsiteX22" fmla="*/ 67957 w 258691"/>
                <a:gd name="connsiteY22" fmla="*/ 408356 h 471790"/>
                <a:gd name="connsiteX23" fmla="*/ 52063 w 258691"/>
                <a:gd name="connsiteY23" fmla="*/ 392498 h 471790"/>
                <a:gd name="connsiteX24" fmla="*/ 31946 w 258691"/>
                <a:gd name="connsiteY24" fmla="*/ 374099 h 471790"/>
                <a:gd name="connsiteX25" fmla="*/ 7543 w 258691"/>
                <a:gd name="connsiteY25" fmla="*/ 351780 h 471790"/>
                <a:gd name="connsiteX26" fmla="*/ 0 w 258691"/>
                <a:gd name="connsiteY26" fmla="*/ 341160 h 471790"/>
                <a:gd name="connsiteX27" fmla="*/ 8353 w 258691"/>
                <a:gd name="connsiteY27" fmla="*/ 336993 h 471790"/>
                <a:gd name="connsiteX28" fmla="*/ 60010 w 258691"/>
                <a:gd name="connsiteY28" fmla="*/ 289418 h 471790"/>
                <a:gd name="connsiteX29" fmla="*/ 60010 w 258691"/>
                <a:gd name="connsiteY29" fmla="*/ 269594 h 471790"/>
                <a:gd name="connsiteX30" fmla="*/ 75904 w 258691"/>
                <a:gd name="connsiteY30" fmla="*/ 245807 h 471790"/>
                <a:gd name="connsiteX31" fmla="*/ 75904 w 258691"/>
                <a:gd name="connsiteY31" fmla="*/ 186337 h 471790"/>
                <a:gd name="connsiteX32" fmla="*/ 48089 w 258691"/>
                <a:gd name="connsiteY32" fmla="*/ 134797 h 471790"/>
                <a:gd name="connsiteX33" fmla="*/ 36168 w 258691"/>
                <a:gd name="connsiteY33" fmla="*/ 138762 h 471790"/>
                <a:gd name="connsiteX34" fmla="*/ 40142 w 258691"/>
                <a:gd name="connsiteY34" fmla="*/ 130833 h 471790"/>
                <a:gd name="connsiteX35" fmla="*/ 44115 w 258691"/>
                <a:gd name="connsiteY35" fmla="*/ 118939 h 471790"/>
                <a:gd name="connsiteX36" fmla="*/ 52063 w 258691"/>
                <a:gd name="connsiteY36" fmla="*/ 95151 h 471790"/>
                <a:gd name="connsiteX37" fmla="*/ 75904 w 258691"/>
                <a:gd name="connsiteY37" fmla="*/ 59469 h 471790"/>
                <a:gd name="connsiteX38" fmla="*/ 75904 w 258691"/>
                <a:gd name="connsiteY38" fmla="*/ 15859 h 471790"/>
                <a:gd name="connsiteX39" fmla="*/ 111667 w 258691"/>
                <a:gd name="connsiteY39" fmla="*/ 3965 h 471790"/>
                <a:gd name="connsiteX40" fmla="*/ 107693 w 258691"/>
                <a:gd name="connsiteY40" fmla="*/ 3965 h 471790"/>
                <a:gd name="connsiteX41" fmla="*/ 111667 w 258691"/>
                <a:gd name="connsiteY41" fmla="*/ 0 h 471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58691" h="471790">
                  <a:moveTo>
                    <a:pt x="111667" y="0"/>
                  </a:moveTo>
                  <a:cubicBezTo>
                    <a:pt x="111667" y="0"/>
                    <a:pt x="111667" y="0"/>
                    <a:pt x="127561" y="0"/>
                  </a:cubicBezTo>
                  <a:cubicBezTo>
                    <a:pt x="127561" y="0"/>
                    <a:pt x="127561" y="0"/>
                    <a:pt x="171271" y="35682"/>
                  </a:cubicBezTo>
                  <a:cubicBezTo>
                    <a:pt x="171271" y="35682"/>
                    <a:pt x="171271" y="35682"/>
                    <a:pt x="211008" y="71363"/>
                  </a:cubicBezTo>
                  <a:lnTo>
                    <a:pt x="234849" y="71363"/>
                  </a:lnTo>
                  <a:cubicBezTo>
                    <a:pt x="234849" y="71363"/>
                    <a:pt x="234849" y="71363"/>
                    <a:pt x="258691" y="103080"/>
                  </a:cubicBezTo>
                  <a:cubicBezTo>
                    <a:pt x="258691" y="103080"/>
                    <a:pt x="258691" y="103080"/>
                    <a:pt x="222928" y="162550"/>
                  </a:cubicBezTo>
                  <a:cubicBezTo>
                    <a:pt x="222928" y="162550"/>
                    <a:pt x="222928" y="162550"/>
                    <a:pt x="222928" y="178408"/>
                  </a:cubicBezTo>
                  <a:cubicBezTo>
                    <a:pt x="222928" y="178408"/>
                    <a:pt x="222928" y="178408"/>
                    <a:pt x="238823" y="194267"/>
                  </a:cubicBezTo>
                  <a:cubicBezTo>
                    <a:pt x="238823" y="194267"/>
                    <a:pt x="238823" y="194267"/>
                    <a:pt x="254717" y="210125"/>
                  </a:cubicBezTo>
                  <a:cubicBezTo>
                    <a:pt x="254717" y="210125"/>
                    <a:pt x="254717" y="210125"/>
                    <a:pt x="254717" y="225984"/>
                  </a:cubicBezTo>
                  <a:cubicBezTo>
                    <a:pt x="254717" y="225984"/>
                    <a:pt x="254717" y="225984"/>
                    <a:pt x="254717" y="269594"/>
                  </a:cubicBezTo>
                  <a:cubicBezTo>
                    <a:pt x="254717" y="269594"/>
                    <a:pt x="254717" y="269594"/>
                    <a:pt x="238823" y="269594"/>
                  </a:cubicBezTo>
                  <a:cubicBezTo>
                    <a:pt x="238823" y="269594"/>
                    <a:pt x="238823" y="269594"/>
                    <a:pt x="222928" y="285453"/>
                  </a:cubicBezTo>
                  <a:cubicBezTo>
                    <a:pt x="222928" y="285453"/>
                    <a:pt x="222928" y="285453"/>
                    <a:pt x="222928" y="333028"/>
                  </a:cubicBezTo>
                  <a:cubicBezTo>
                    <a:pt x="222928" y="333028"/>
                    <a:pt x="222928" y="333028"/>
                    <a:pt x="207034" y="348887"/>
                  </a:cubicBezTo>
                  <a:cubicBezTo>
                    <a:pt x="207034" y="348887"/>
                    <a:pt x="207034" y="348887"/>
                    <a:pt x="191139" y="348887"/>
                  </a:cubicBezTo>
                  <a:cubicBezTo>
                    <a:pt x="191139" y="348887"/>
                    <a:pt x="191139" y="348887"/>
                    <a:pt x="191139" y="364745"/>
                  </a:cubicBezTo>
                  <a:cubicBezTo>
                    <a:pt x="191139" y="364745"/>
                    <a:pt x="191139" y="364745"/>
                    <a:pt x="115641" y="471790"/>
                  </a:cubicBezTo>
                  <a:cubicBezTo>
                    <a:pt x="115641" y="471790"/>
                    <a:pt x="115641" y="471790"/>
                    <a:pt x="115641" y="455932"/>
                  </a:cubicBezTo>
                  <a:cubicBezTo>
                    <a:pt x="115641" y="455932"/>
                    <a:pt x="115641" y="455932"/>
                    <a:pt x="115641" y="424215"/>
                  </a:cubicBezTo>
                  <a:cubicBezTo>
                    <a:pt x="115641" y="424215"/>
                    <a:pt x="115641" y="424215"/>
                    <a:pt x="83852" y="424215"/>
                  </a:cubicBezTo>
                  <a:cubicBezTo>
                    <a:pt x="83852" y="424215"/>
                    <a:pt x="83852" y="424215"/>
                    <a:pt x="67957" y="408356"/>
                  </a:cubicBezTo>
                  <a:cubicBezTo>
                    <a:pt x="67957" y="408356"/>
                    <a:pt x="67957" y="408356"/>
                    <a:pt x="52063" y="392498"/>
                  </a:cubicBezTo>
                  <a:cubicBezTo>
                    <a:pt x="52063" y="392498"/>
                    <a:pt x="52063" y="392498"/>
                    <a:pt x="31946" y="374099"/>
                  </a:cubicBezTo>
                  <a:lnTo>
                    <a:pt x="7543" y="351780"/>
                  </a:lnTo>
                  <a:lnTo>
                    <a:pt x="0" y="341160"/>
                  </a:lnTo>
                  <a:lnTo>
                    <a:pt x="8353" y="336993"/>
                  </a:lnTo>
                  <a:cubicBezTo>
                    <a:pt x="32194" y="313205"/>
                    <a:pt x="52063" y="293382"/>
                    <a:pt x="60010" y="289418"/>
                  </a:cubicBezTo>
                  <a:cubicBezTo>
                    <a:pt x="60010" y="289418"/>
                    <a:pt x="60010" y="289418"/>
                    <a:pt x="60010" y="269594"/>
                  </a:cubicBezTo>
                  <a:cubicBezTo>
                    <a:pt x="60010" y="269594"/>
                    <a:pt x="60010" y="269594"/>
                    <a:pt x="75904" y="245807"/>
                  </a:cubicBezTo>
                  <a:cubicBezTo>
                    <a:pt x="75904" y="245807"/>
                    <a:pt x="75904" y="245807"/>
                    <a:pt x="75904" y="186337"/>
                  </a:cubicBezTo>
                  <a:cubicBezTo>
                    <a:pt x="75904" y="186337"/>
                    <a:pt x="75904" y="186337"/>
                    <a:pt x="48089" y="134797"/>
                  </a:cubicBezTo>
                  <a:cubicBezTo>
                    <a:pt x="48089" y="134797"/>
                    <a:pt x="48089" y="134797"/>
                    <a:pt x="36168" y="138762"/>
                  </a:cubicBezTo>
                  <a:cubicBezTo>
                    <a:pt x="36168" y="138762"/>
                    <a:pt x="36168" y="138762"/>
                    <a:pt x="40142" y="130833"/>
                  </a:cubicBezTo>
                  <a:cubicBezTo>
                    <a:pt x="40142" y="130833"/>
                    <a:pt x="40142" y="130833"/>
                    <a:pt x="44115" y="118939"/>
                  </a:cubicBezTo>
                  <a:cubicBezTo>
                    <a:pt x="44115" y="118939"/>
                    <a:pt x="44115" y="118939"/>
                    <a:pt x="52063" y="95151"/>
                  </a:cubicBezTo>
                  <a:cubicBezTo>
                    <a:pt x="52063" y="95151"/>
                    <a:pt x="52063" y="95151"/>
                    <a:pt x="75904" y="59469"/>
                  </a:cubicBezTo>
                  <a:cubicBezTo>
                    <a:pt x="75904" y="59469"/>
                    <a:pt x="75904" y="59469"/>
                    <a:pt x="75904" y="15859"/>
                  </a:cubicBezTo>
                  <a:cubicBezTo>
                    <a:pt x="75904" y="15859"/>
                    <a:pt x="75904" y="15859"/>
                    <a:pt x="111667" y="3965"/>
                  </a:cubicBezTo>
                  <a:cubicBezTo>
                    <a:pt x="111667" y="3965"/>
                    <a:pt x="111667" y="3965"/>
                    <a:pt x="107693" y="3965"/>
                  </a:cubicBezTo>
                  <a:cubicBezTo>
                    <a:pt x="107693" y="0"/>
                    <a:pt x="111667" y="0"/>
                    <a:pt x="111667" y="0"/>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p>
          </p:txBody>
        </p:sp>
        <p:sp>
          <p:nvSpPr>
            <p:cNvPr id="34" name="New Hampshire">
              <a:extLst>
                <a:ext uri="{FF2B5EF4-FFF2-40B4-BE49-F238E27FC236}">
                  <a16:creationId xmlns:a16="http://schemas.microsoft.com/office/drawing/2014/main" id="{BD50E256-79FD-4C2B-A4FE-1B7457C98310}"/>
                </a:ext>
              </a:extLst>
            </p:cNvPr>
            <p:cNvSpPr>
              <a:spLocks/>
            </p:cNvSpPr>
            <p:nvPr/>
          </p:nvSpPr>
          <p:spPr bwMode="auto">
            <a:xfrm>
              <a:off x="10103313" y="1705127"/>
              <a:ext cx="312632" cy="538329"/>
            </a:xfrm>
            <a:custGeom>
              <a:avLst/>
              <a:gdLst>
                <a:gd name="T0" fmla="*/ 74 w 79"/>
                <a:gd name="T1" fmla="*/ 101 h 136"/>
                <a:gd name="T2" fmla="*/ 74 w 79"/>
                <a:gd name="T3" fmla="*/ 75 h 136"/>
                <a:gd name="T4" fmla="*/ 67 w 79"/>
                <a:gd name="T5" fmla="*/ 48 h 136"/>
                <a:gd name="T6" fmla="*/ 67 w 79"/>
                <a:gd name="T7" fmla="*/ 42 h 136"/>
                <a:gd name="T8" fmla="*/ 66 w 79"/>
                <a:gd name="T9" fmla="*/ 36 h 136"/>
                <a:gd name="T10" fmla="*/ 66 w 79"/>
                <a:gd name="T11" fmla="*/ 17 h 136"/>
                <a:gd name="T12" fmla="*/ 66 w 79"/>
                <a:gd name="T13" fmla="*/ 6 h 136"/>
                <a:gd name="T14" fmla="*/ 66 w 79"/>
                <a:gd name="T15" fmla="*/ 3 h 136"/>
                <a:gd name="T16" fmla="*/ 60 w 79"/>
                <a:gd name="T17" fmla="*/ 0 h 136"/>
                <a:gd name="T18" fmla="*/ 52 w 79"/>
                <a:gd name="T19" fmla="*/ 4 h 136"/>
                <a:gd name="T20" fmla="*/ 44 w 79"/>
                <a:gd name="T21" fmla="*/ 4 h 136"/>
                <a:gd name="T22" fmla="*/ 41 w 79"/>
                <a:gd name="T23" fmla="*/ 8 h 136"/>
                <a:gd name="T24" fmla="*/ 39 w 79"/>
                <a:gd name="T25" fmla="*/ 12 h 136"/>
                <a:gd name="T26" fmla="*/ 38 w 79"/>
                <a:gd name="T27" fmla="*/ 16 h 136"/>
                <a:gd name="T28" fmla="*/ 38 w 79"/>
                <a:gd name="T29" fmla="*/ 18 h 136"/>
                <a:gd name="T30" fmla="*/ 38 w 79"/>
                <a:gd name="T31" fmla="*/ 30 h 136"/>
                <a:gd name="T32" fmla="*/ 32 w 79"/>
                <a:gd name="T33" fmla="*/ 36 h 136"/>
                <a:gd name="T34" fmla="*/ 31 w 79"/>
                <a:gd name="T35" fmla="*/ 36 h 136"/>
                <a:gd name="T36" fmla="*/ 31 w 79"/>
                <a:gd name="T37" fmla="*/ 42 h 136"/>
                <a:gd name="T38" fmla="*/ 26 w 79"/>
                <a:gd name="T39" fmla="*/ 48 h 136"/>
                <a:gd name="T40" fmla="*/ 26 w 79"/>
                <a:gd name="T41" fmla="*/ 49 h 136"/>
                <a:gd name="T42" fmla="*/ 21 w 79"/>
                <a:gd name="T43" fmla="*/ 56 h 136"/>
                <a:gd name="T44" fmla="*/ 19 w 79"/>
                <a:gd name="T45" fmla="*/ 60 h 136"/>
                <a:gd name="T46" fmla="*/ 21 w 79"/>
                <a:gd name="T47" fmla="*/ 61 h 136"/>
                <a:gd name="T48" fmla="*/ 15 w 79"/>
                <a:gd name="T49" fmla="*/ 72 h 136"/>
                <a:gd name="T50" fmla="*/ 15 w 79"/>
                <a:gd name="T51" fmla="*/ 73 h 136"/>
                <a:gd name="T52" fmla="*/ 10 w 79"/>
                <a:gd name="T53" fmla="*/ 81 h 136"/>
                <a:gd name="T54" fmla="*/ 7 w 79"/>
                <a:gd name="T55" fmla="*/ 85 h 136"/>
                <a:gd name="T56" fmla="*/ 7 w 79"/>
                <a:gd name="T57" fmla="*/ 85 h 136"/>
                <a:gd name="T58" fmla="*/ 8 w 79"/>
                <a:gd name="T59" fmla="*/ 85 h 136"/>
                <a:gd name="T60" fmla="*/ 10 w 79"/>
                <a:gd name="T61" fmla="*/ 86 h 136"/>
                <a:gd name="T62" fmla="*/ 10 w 79"/>
                <a:gd name="T63" fmla="*/ 99 h 136"/>
                <a:gd name="T64" fmla="*/ 10 w 79"/>
                <a:gd name="T65" fmla="*/ 102 h 136"/>
                <a:gd name="T66" fmla="*/ 10 w 79"/>
                <a:gd name="T67" fmla="*/ 102 h 136"/>
                <a:gd name="T68" fmla="*/ 10 w 79"/>
                <a:gd name="T69" fmla="*/ 102 h 136"/>
                <a:gd name="T70" fmla="*/ 10 w 79"/>
                <a:gd name="T71" fmla="*/ 103 h 136"/>
                <a:gd name="T72" fmla="*/ 10 w 79"/>
                <a:gd name="T73" fmla="*/ 103 h 136"/>
                <a:gd name="T74" fmla="*/ 9 w 79"/>
                <a:gd name="T75" fmla="*/ 108 h 136"/>
                <a:gd name="T76" fmla="*/ 8 w 79"/>
                <a:gd name="T77" fmla="*/ 111 h 136"/>
                <a:gd name="T78" fmla="*/ 8 w 79"/>
                <a:gd name="T79" fmla="*/ 112 h 136"/>
                <a:gd name="T80" fmla="*/ 8 w 79"/>
                <a:gd name="T81" fmla="*/ 112 h 136"/>
                <a:gd name="T82" fmla="*/ 7 w 79"/>
                <a:gd name="T83" fmla="*/ 112 h 136"/>
                <a:gd name="T84" fmla="*/ 7 w 79"/>
                <a:gd name="T85" fmla="*/ 112 h 136"/>
                <a:gd name="T86" fmla="*/ 7 w 79"/>
                <a:gd name="T87" fmla="*/ 113 h 136"/>
                <a:gd name="T88" fmla="*/ 1 w 79"/>
                <a:gd name="T89" fmla="*/ 120 h 136"/>
                <a:gd name="T90" fmla="*/ 0 w 79"/>
                <a:gd name="T91" fmla="*/ 120 h 136"/>
                <a:gd name="T92" fmla="*/ 0 w 79"/>
                <a:gd name="T93" fmla="*/ 128 h 136"/>
                <a:gd name="T94" fmla="*/ 0 w 79"/>
                <a:gd name="T95" fmla="*/ 128 h 136"/>
                <a:gd name="T96" fmla="*/ 1 w 79"/>
                <a:gd name="T97" fmla="*/ 128 h 136"/>
                <a:gd name="T98" fmla="*/ 39 w 79"/>
                <a:gd name="T99" fmla="*/ 128 h 136"/>
                <a:gd name="T100" fmla="*/ 39 w 79"/>
                <a:gd name="T101" fmla="*/ 136 h 136"/>
                <a:gd name="T102" fmla="*/ 55 w 79"/>
                <a:gd name="T103" fmla="*/ 136 h 136"/>
                <a:gd name="T104" fmla="*/ 66 w 79"/>
                <a:gd name="T105" fmla="*/ 127 h 136"/>
                <a:gd name="T106" fmla="*/ 67 w 79"/>
                <a:gd name="T107" fmla="*/ 125 h 136"/>
                <a:gd name="T108" fmla="*/ 68 w 79"/>
                <a:gd name="T109" fmla="*/ 121 h 136"/>
                <a:gd name="T110" fmla="*/ 76 w 79"/>
                <a:gd name="T111" fmla="*/ 113 h 136"/>
                <a:gd name="T112" fmla="*/ 79 w 79"/>
                <a:gd name="T113" fmla="*/ 109 h 136"/>
                <a:gd name="T114" fmla="*/ 78 w 79"/>
                <a:gd name="T115" fmla="*/ 108 h 136"/>
                <a:gd name="T116" fmla="*/ 74 w 79"/>
                <a:gd name="T117"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 h="136">
                  <a:moveTo>
                    <a:pt x="74" y="101"/>
                  </a:moveTo>
                  <a:cubicBezTo>
                    <a:pt x="74" y="75"/>
                    <a:pt x="74" y="75"/>
                    <a:pt x="74" y="75"/>
                  </a:cubicBezTo>
                  <a:cubicBezTo>
                    <a:pt x="67" y="48"/>
                    <a:pt x="67" y="48"/>
                    <a:pt x="67" y="48"/>
                  </a:cubicBezTo>
                  <a:cubicBezTo>
                    <a:pt x="67" y="42"/>
                    <a:pt x="67" y="42"/>
                    <a:pt x="67" y="42"/>
                  </a:cubicBezTo>
                  <a:cubicBezTo>
                    <a:pt x="66" y="36"/>
                    <a:pt x="66" y="36"/>
                    <a:pt x="66" y="36"/>
                  </a:cubicBezTo>
                  <a:cubicBezTo>
                    <a:pt x="66" y="34"/>
                    <a:pt x="67" y="20"/>
                    <a:pt x="66" y="17"/>
                  </a:cubicBezTo>
                  <a:cubicBezTo>
                    <a:pt x="65" y="14"/>
                    <a:pt x="66" y="7"/>
                    <a:pt x="66" y="6"/>
                  </a:cubicBezTo>
                  <a:cubicBezTo>
                    <a:pt x="66" y="3"/>
                    <a:pt x="66" y="3"/>
                    <a:pt x="66" y="3"/>
                  </a:cubicBezTo>
                  <a:cubicBezTo>
                    <a:pt x="60" y="0"/>
                    <a:pt x="60" y="0"/>
                    <a:pt x="60" y="0"/>
                  </a:cubicBezTo>
                  <a:cubicBezTo>
                    <a:pt x="52" y="4"/>
                    <a:pt x="52" y="4"/>
                    <a:pt x="52" y="4"/>
                  </a:cubicBezTo>
                  <a:cubicBezTo>
                    <a:pt x="44" y="4"/>
                    <a:pt x="44" y="4"/>
                    <a:pt x="44" y="4"/>
                  </a:cubicBezTo>
                  <a:cubicBezTo>
                    <a:pt x="41" y="8"/>
                    <a:pt x="41" y="8"/>
                    <a:pt x="41" y="8"/>
                  </a:cubicBezTo>
                  <a:cubicBezTo>
                    <a:pt x="39" y="12"/>
                    <a:pt x="39" y="12"/>
                    <a:pt x="39" y="12"/>
                  </a:cubicBezTo>
                  <a:cubicBezTo>
                    <a:pt x="38" y="16"/>
                    <a:pt x="38" y="16"/>
                    <a:pt x="38" y="16"/>
                  </a:cubicBezTo>
                  <a:cubicBezTo>
                    <a:pt x="38" y="18"/>
                    <a:pt x="38" y="18"/>
                    <a:pt x="38" y="18"/>
                  </a:cubicBezTo>
                  <a:cubicBezTo>
                    <a:pt x="38" y="30"/>
                    <a:pt x="38" y="30"/>
                    <a:pt x="38" y="30"/>
                  </a:cubicBezTo>
                  <a:cubicBezTo>
                    <a:pt x="38" y="32"/>
                    <a:pt x="35" y="34"/>
                    <a:pt x="32" y="36"/>
                  </a:cubicBezTo>
                  <a:cubicBezTo>
                    <a:pt x="31" y="36"/>
                    <a:pt x="31" y="36"/>
                    <a:pt x="31" y="36"/>
                  </a:cubicBezTo>
                  <a:cubicBezTo>
                    <a:pt x="31" y="42"/>
                    <a:pt x="31" y="42"/>
                    <a:pt x="31" y="42"/>
                  </a:cubicBezTo>
                  <a:cubicBezTo>
                    <a:pt x="26" y="48"/>
                    <a:pt x="26" y="48"/>
                    <a:pt x="26" y="48"/>
                  </a:cubicBezTo>
                  <a:cubicBezTo>
                    <a:pt x="26" y="49"/>
                    <a:pt x="26" y="49"/>
                    <a:pt x="26" y="49"/>
                  </a:cubicBezTo>
                  <a:cubicBezTo>
                    <a:pt x="26" y="50"/>
                    <a:pt x="24" y="53"/>
                    <a:pt x="21" y="56"/>
                  </a:cubicBezTo>
                  <a:cubicBezTo>
                    <a:pt x="19" y="58"/>
                    <a:pt x="19" y="59"/>
                    <a:pt x="19" y="60"/>
                  </a:cubicBezTo>
                  <a:cubicBezTo>
                    <a:pt x="19" y="61"/>
                    <a:pt x="20" y="61"/>
                    <a:pt x="21" y="61"/>
                  </a:cubicBezTo>
                  <a:cubicBezTo>
                    <a:pt x="15" y="72"/>
                    <a:pt x="15" y="72"/>
                    <a:pt x="15" y="72"/>
                  </a:cubicBezTo>
                  <a:cubicBezTo>
                    <a:pt x="15" y="73"/>
                    <a:pt x="15" y="73"/>
                    <a:pt x="15" y="73"/>
                  </a:cubicBezTo>
                  <a:cubicBezTo>
                    <a:pt x="15" y="73"/>
                    <a:pt x="15" y="77"/>
                    <a:pt x="10" y="81"/>
                  </a:cubicBezTo>
                  <a:cubicBezTo>
                    <a:pt x="8" y="83"/>
                    <a:pt x="7" y="84"/>
                    <a:pt x="7" y="85"/>
                  </a:cubicBezTo>
                  <a:cubicBezTo>
                    <a:pt x="7" y="85"/>
                    <a:pt x="7" y="85"/>
                    <a:pt x="7" y="85"/>
                  </a:cubicBezTo>
                  <a:cubicBezTo>
                    <a:pt x="8" y="85"/>
                    <a:pt x="8" y="85"/>
                    <a:pt x="8" y="85"/>
                  </a:cubicBezTo>
                  <a:cubicBezTo>
                    <a:pt x="8" y="86"/>
                    <a:pt x="9" y="86"/>
                    <a:pt x="10" y="86"/>
                  </a:cubicBezTo>
                  <a:cubicBezTo>
                    <a:pt x="10" y="99"/>
                    <a:pt x="10" y="99"/>
                    <a:pt x="10" y="99"/>
                  </a:cubicBezTo>
                  <a:cubicBezTo>
                    <a:pt x="10" y="100"/>
                    <a:pt x="10" y="101"/>
                    <a:pt x="10" y="102"/>
                  </a:cubicBezTo>
                  <a:cubicBezTo>
                    <a:pt x="10" y="102"/>
                    <a:pt x="10" y="102"/>
                    <a:pt x="10" y="102"/>
                  </a:cubicBezTo>
                  <a:cubicBezTo>
                    <a:pt x="10" y="102"/>
                    <a:pt x="10" y="102"/>
                    <a:pt x="10" y="102"/>
                  </a:cubicBezTo>
                  <a:cubicBezTo>
                    <a:pt x="10" y="103"/>
                    <a:pt x="10" y="103"/>
                    <a:pt x="10" y="103"/>
                  </a:cubicBezTo>
                  <a:cubicBezTo>
                    <a:pt x="10" y="103"/>
                    <a:pt x="10" y="103"/>
                    <a:pt x="10" y="103"/>
                  </a:cubicBezTo>
                  <a:cubicBezTo>
                    <a:pt x="9" y="104"/>
                    <a:pt x="9" y="105"/>
                    <a:pt x="9" y="108"/>
                  </a:cubicBezTo>
                  <a:cubicBezTo>
                    <a:pt x="9" y="109"/>
                    <a:pt x="8" y="111"/>
                    <a:pt x="8" y="111"/>
                  </a:cubicBezTo>
                  <a:cubicBezTo>
                    <a:pt x="8" y="112"/>
                    <a:pt x="8" y="112"/>
                    <a:pt x="8" y="112"/>
                  </a:cubicBezTo>
                  <a:cubicBezTo>
                    <a:pt x="8" y="112"/>
                    <a:pt x="8" y="112"/>
                    <a:pt x="8" y="112"/>
                  </a:cubicBezTo>
                  <a:cubicBezTo>
                    <a:pt x="7" y="112"/>
                    <a:pt x="7" y="112"/>
                    <a:pt x="7" y="112"/>
                  </a:cubicBezTo>
                  <a:cubicBezTo>
                    <a:pt x="7" y="112"/>
                    <a:pt x="7" y="112"/>
                    <a:pt x="7" y="112"/>
                  </a:cubicBezTo>
                  <a:cubicBezTo>
                    <a:pt x="7" y="113"/>
                    <a:pt x="7" y="113"/>
                    <a:pt x="7" y="113"/>
                  </a:cubicBezTo>
                  <a:cubicBezTo>
                    <a:pt x="5" y="117"/>
                    <a:pt x="2" y="119"/>
                    <a:pt x="1" y="120"/>
                  </a:cubicBezTo>
                  <a:cubicBezTo>
                    <a:pt x="0" y="120"/>
                    <a:pt x="0" y="120"/>
                    <a:pt x="0" y="120"/>
                  </a:cubicBezTo>
                  <a:cubicBezTo>
                    <a:pt x="0" y="128"/>
                    <a:pt x="0" y="128"/>
                    <a:pt x="0" y="128"/>
                  </a:cubicBezTo>
                  <a:cubicBezTo>
                    <a:pt x="0" y="128"/>
                    <a:pt x="0" y="128"/>
                    <a:pt x="0" y="128"/>
                  </a:cubicBezTo>
                  <a:cubicBezTo>
                    <a:pt x="1" y="128"/>
                    <a:pt x="1" y="128"/>
                    <a:pt x="1" y="128"/>
                  </a:cubicBezTo>
                  <a:cubicBezTo>
                    <a:pt x="39" y="128"/>
                    <a:pt x="39" y="128"/>
                    <a:pt x="39" y="128"/>
                  </a:cubicBezTo>
                  <a:cubicBezTo>
                    <a:pt x="39" y="136"/>
                    <a:pt x="39" y="136"/>
                    <a:pt x="39" y="136"/>
                  </a:cubicBezTo>
                  <a:cubicBezTo>
                    <a:pt x="55" y="136"/>
                    <a:pt x="55" y="136"/>
                    <a:pt x="55" y="136"/>
                  </a:cubicBezTo>
                  <a:cubicBezTo>
                    <a:pt x="66" y="127"/>
                    <a:pt x="66" y="127"/>
                    <a:pt x="66" y="127"/>
                  </a:cubicBezTo>
                  <a:cubicBezTo>
                    <a:pt x="67" y="125"/>
                    <a:pt x="67" y="125"/>
                    <a:pt x="67" y="125"/>
                  </a:cubicBezTo>
                  <a:cubicBezTo>
                    <a:pt x="68" y="121"/>
                    <a:pt x="68" y="121"/>
                    <a:pt x="68" y="121"/>
                  </a:cubicBezTo>
                  <a:cubicBezTo>
                    <a:pt x="76" y="113"/>
                    <a:pt x="76" y="113"/>
                    <a:pt x="76" y="113"/>
                  </a:cubicBezTo>
                  <a:cubicBezTo>
                    <a:pt x="79" y="109"/>
                    <a:pt x="79" y="109"/>
                    <a:pt x="79" y="109"/>
                  </a:cubicBezTo>
                  <a:cubicBezTo>
                    <a:pt x="78" y="108"/>
                    <a:pt x="78" y="108"/>
                    <a:pt x="78" y="108"/>
                  </a:cubicBezTo>
                  <a:lnTo>
                    <a:pt x="74" y="101"/>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5" name="Nevada">
              <a:extLst>
                <a:ext uri="{FF2B5EF4-FFF2-40B4-BE49-F238E27FC236}">
                  <a16:creationId xmlns:a16="http://schemas.microsoft.com/office/drawing/2014/main" id="{AA8F0A00-3964-4C63-B7DD-DB7402D4E408}"/>
                </a:ext>
              </a:extLst>
            </p:cNvPr>
            <p:cNvSpPr>
              <a:spLocks/>
            </p:cNvSpPr>
            <p:nvPr/>
          </p:nvSpPr>
          <p:spPr bwMode="auto">
            <a:xfrm>
              <a:off x="2799093" y="2223394"/>
              <a:ext cx="926193" cy="1414367"/>
            </a:xfrm>
            <a:custGeom>
              <a:avLst/>
              <a:gdLst>
                <a:gd name="T0" fmla="*/ 118 w 234"/>
                <a:gd name="T1" fmla="*/ 0 h 357"/>
                <a:gd name="T2" fmla="*/ 118 w 234"/>
                <a:gd name="T3" fmla="*/ 0 h 357"/>
                <a:gd name="T4" fmla="*/ 0 w 234"/>
                <a:gd name="T5" fmla="*/ 0 h 357"/>
                <a:gd name="T6" fmla="*/ 0 w 234"/>
                <a:gd name="T7" fmla="*/ 142 h 357"/>
                <a:gd name="T8" fmla="*/ 217 w 234"/>
                <a:gd name="T9" fmla="*/ 357 h 357"/>
                <a:gd name="T10" fmla="*/ 217 w 234"/>
                <a:gd name="T11" fmla="*/ 357 h 357"/>
                <a:gd name="T12" fmla="*/ 217 w 234"/>
                <a:gd name="T13" fmla="*/ 326 h 357"/>
                <a:gd name="T14" fmla="*/ 220 w 234"/>
                <a:gd name="T15" fmla="*/ 323 h 357"/>
                <a:gd name="T16" fmla="*/ 217 w 234"/>
                <a:gd name="T17" fmla="*/ 317 h 357"/>
                <a:gd name="T18" fmla="*/ 210 w 234"/>
                <a:gd name="T19" fmla="*/ 310 h 357"/>
                <a:gd name="T20" fmla="*/ 214 w 234"/>
                <a:gd name="T21" fmla="*/ 288 h 357"/>
                <a:gd name="T22" fmla="*/ 234 w 234"/>
                <a:gd name="T23" fmla="*/ 301 h 357"/>
                <a:gd name="T24" fmla="*/ 234 w 234"/>
                <a:gd name="T25" fmla="*/ 244 h 357"/>
                <a:gd name="T26" fmla="*/ 234 w 234"/>
                <a:gd name="T27" fmla="*/ 0 h 357"/>
                <a:gd name="T28" fmla="*/ 118 w 234"/>
                <a:gd name="T29" fmla="*/ 0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4" h="357">
                  <a:moveTo>
                    <a:pt x="118" y="0"/>
                  </a:moveTo>
                  <a:cubicBezTo>
                    <a:pt x="118" y="0"/>
                    <a:pt x="118" y="0"/>
                    <a:pt x="118" y="0"/>
                  </a:cubicBezTo>
                  <a:cubicBezTo>
                    <a:pt x="0" y="0"/>
                    <a:pt x="0" y="0"/>
                    <a:pt x="0" y="0"/>
                  </a:cubicBezTo>
                  <a:cubicBezTo>
                    <a:pt x="0" y="142"/>
                    <a:pt x="0" y="142"/>
                    <a:pt x="0" y="142"/>
                  </a:cubicBezTo>
                  <a:cubicBezTo>
                    <a:pt x="217" y="357"/>
                    <a:pt x="217" y="357"/>
                    <a:pt x="217" y="357"/>
                  </a:cubicBezTo>
                  <a:cubicBezTo>
                    <a:pt x="217" y="357"/>
                    <a:pt x="217" y="357"/>
                    <a:pt x="217" y="357"/>
                  </a:cubicBezTo>
                  <a:cubicBezTo>
                    <a:pt x="217" y="326"/>
                    <a:pt x="217" y="326"/>
                    <a:pt x="217" y="326"/>
                  </a:cubicBezTo>
                  <a:cubicBezTo>
                    <a:pt x="218" y="326"/>
                    <a:pt x="220" y="325"/>
                    <a:pt x="220" y="323"/>
                  </a:cubicBezTo>
                  <a:cubicBezTo>
                    <a:pt x="221" y="321"/>
                    <a:pt x="220" y="319"/>
                    <a:pt x="217" y="317"/>
                  </a:cubicBezTo>
                  <a:cubicBezTo>
                    <a:pt x="210" y="310"/>
                    <a:pt x="210" y="310"/>
                    <a:pt x="210" y="310"/>
                  </a:cubicBezTo>
                  <a:cubicBezTo>
                    <a:pt x="214" y="288"/>
                    <a:pt x="214" y="288"/>
                    <a:pt x="214" y="288"/>
                  </a:cubicBezTo>
                  <a:cubicBezTo>
                    <a:pt x="234" y="301"/>
                    <a:pt x="234" y="301"/>
                    <a:pt x="234" y="301"/>
                  </a:cubicBezTo>
                  <a:cubicBezTo>
                    <a:pt x="234" y="244"/>
                    <a:pt x="234" y="244"/>
                    <a:pt x="234" y="244"/>
                  </a:cubicBezTo>
                  <a:cubicBezTo>
                    <a:pt x="234" y="0"/>
                    <a:pt x="234" y="0"/>
                    <a:pt x="234" y="0"/>
                  </a:cubicBezTo>
                  <a:lnTo>
                    <a:pt x="118" y="0"/>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6" name="Nebraska">
              <a:extLst>
                <a:ext uri="{FF2B5EF4-FFF2-40B4-BE49-F238E27FC236}">
                  <a16:creationId xmlns:a16="http://schemas.microsoft.com/office/drawing/2014/main" id="{4754CA13-84E3-487E-9C95-4A5191BE491D}"/>
                </a:ext>
              </a:extLst>
            </p:cNvPr>
            <p:cNvSpPr>
              <a:spLocks/>
            </p:cNvSpPr>
            <p:nvPr/>
          </p:nvSpPr>
          <p:spPr bwMode="auto">
            <a:xfrm>
              <a:off x="5239963" y="2032805"/>
              <a:ext cx="1315729" cy="583468"/>
            </a:xfrm>
            <a:custGeom>
              <a:avLst/>
              <a:gdLst>
                <a:gd name="T0" fmla="*/ 787 w 787"/>
                <a:gd name="T1" fmla="*/ 323 h 349"/>
                <a:gd name="T2" fmla="*/ 740 w 787"/>
                <a:gd name="T3" fmla="*/ 294 h 349"/>
                <a:gd name="T4" fmla="*/ 740 w 787"/>
                <a:gd name="T5" fmla="*/ 294 h 349"/>
                <a:gd name="T6" fmla="*/ 740 w 787"/>
                <a:gd name="T7" fmla="*/ 294 h 349"/>
                <a:gd name="T8" fmla="*/ 738 w 787"/>
                <a:gd name="T9" fmla="*/ 292 h 349"/>
                <a:gd name="T10" fmla="*/ 740 w 787"/>
                <a:gd name="T11" fmla="*/ 292 h 349"/>
                <a:gd name="T12" fmla="*/ 735 w 787"/>
                <a:gd name="T13" fmla="*/ 249 h 349"/>
                <a:gd name="T14" fmla="*/ 735 w 787"/>
                <a:gd name="T15" fmla="*/ 188 h 349"/>
                <a:gd name="T16" fmla="*/ 707 w 787"/>
                <a:gd name="T17" fmla="*/ 176 h 349"/>
                <a:gd name="T18" fmla="*/ 707 w 787"/>
                <a:gd name="T19" fmla="*/ 105 h 349"/>
                <a:gd name="T20" fmla="*/ 679 w 787"/>
                <a:gd name="T21" fmla="*/ 60 h 349"/>
                <a:gd name="T22" fmla="*/ 650 w 787"/>
                <a:gd name="T23" fmla="*/ 48 h 349"/>
                <a:gd name="T24" fmla="*/ 622 w 787"/>
                <a:gd name="T25" fmla="*/ 27 h 349"/>
                <a:gd name="T26" fmla="*/ 525 w 787"/>
                <a:gd name="T27" fmla="*/ 27 h 349"/>
                <a:gd name="T28" fmla="*/ 492 w 787"/>
                <a:gd name="T29" fmla="*/ 0 h 349"/>
                <a:gd name="T30" fmla="*/ 0 w 787"/>
                <a:gd name="T31" fmla="*/ 0 h 349"/>
                <a:gd name="T32" fmla="*/ 0 w 787"/>
                <a:gd name="T33" fmla="*/ 249 h 349"/>
                <a:gd name="T34" fmla="*/ 196 w 787"/>
                <a:gd name="T35" fmla="*/ 249 h 349"/>
                <a:gd name="T36" fmla="*/ 196 w 787"/>
                <a:gd name="T37" fmla="*/ 349 h 349"/>
                <a:gd name="T38" fmla="*/ 787 w 787"/>
                <a:gd name="T39" fmla="*/ 349 h 349"/>
                <a:gd name="T40" fmla="*/ 787 w 787"/>
                <a:gd name="T41" fmla="*/ 323 h 349"/>
                <a:gd name="T42" fmla="*/ 787 w 787"/>
                <a:gd name="T43" fmla="*/ 323 h 349"/>
                <a:gd name="T44" fmla="*/ 787 w 787"/>
                <a:gd name="T45" fmla="*/ 323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87" h="349">
                  <a:moveTo>
                    <a:pt x="787" y="323"/>
                  </a:moveTo>
                  <a:lnTo>
                    <a:pt x="740" y="294"/>
                  </a:lnTo>
                  <a:lnTo>
                    <a:pt x="740" y="294"/>
                  </a:lnTo>
                  <a:lnTo>
                    <a:pt x="740" y="294"/>
                  </a:lnTo>
                  <a:lnTo>
                    <a:pt x="738" y="292"/>
                  </a:lnTo>
                  <a:lnTo>
                    <a:pt x="740" y="292"/>
                  </a:lnTo>
                  <a:lnTo>
                    <a:pt x="735" y="249"/>
                  </a:lnTo>
                  <a:lnTo>
                    <a:pt x="735" y="188"/>
                  </a:lnTo>
                  <a:lnTo>
                    <a:pt x="707" y="176"/>
                  </a:lnTo>
                  <a:lnTo>
                    <a:pt x="707" y="105"/>
                  </a:lnTo>
                  <a:lnTo>
                    <a:pt x="679" y="60"/>
                  </a:lnTo>
                  <a:lnTo>
                    <a:pt x="650" y="48"/>
                  </a:lnTo>
                  <a:lnTo>
                    <a:pt x="622" y="27"/>
                  </a:lnTo>
                  <a:lnTo>
                    <a:pt x="525" y="27"/>
                  </a:lnTo>
                  <a:lnTo>
                    <a:pt x="492" y="0"/>
                  </a:lnTo>
                  <a:lnTo>
                    <a:pt x="0" y="0"/>
                  </a:lnTo>
                  <a:lnTo>
                    <a:pt x="0" y="249"/>
                  </a:lnTo>
                  <a:lnTo>
                    <a:pt x="196" y="249"/>
                  </a:lnTo>
                  <a:lnTo>
                    <a:pt x="196" y="349"/>
                  </a:lnTo>
                  <a:lnTo>
                    <a:pt x="787" y="349"/>
                  </a:lnTo>
                  <a:lnTo>
                    <a:pt x="787" y="323"/>
                  </a:lnTo>
                  <a:lnTo>
                    <a:pt x="787" y="323"/>
                  </a:lnTo>
                  <a:lnTo>
                    <a:pt x="787" y="323"/>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7" name="Montana">
              <a:extLst>
                <a:ext uri="{FF2B5EF4-FFF2-40B4-BE49-F238E27FC236}">
                  <a16:creationId xmlns:a16="http://schemas.microsoft.com/office/drawing/2014/main" id="{7CDEE9CB-A606-416C-8961-86A3D0373858}"/>
                </a:ext>
              </a:extLst>
            </p:cNvPr>
            <p:cNvSpPr>
              <a:spLocks/>
            </p:cNvSpPr>
            <p:nvPr/>
          </p:nvSpPr>
          <p:spPr bwMode="auto">
            <a:xfrm>
              <a:off x="3415998" y="885931"/>
              <a:ext cx="1827309" cy="891085"/>
            </a:xfrm>
            <a:custGeom>
              <a:avLst/>
              <a:gdLst>
                <a:gd name="T0" fmla="*/ 10 w 462"/>
                <a:gd name="T1" fmla="*/ 63 h 225"/>
                <a:gd name="T2" fmla="*/ 13 w 462"/>
                <a:gd name="T3" fmla="*/ 77 h 225"/>
                <a:gd name="T4" fmla="*/ 23 w 462"/>
                <a:gd name="T5" fmla="*/ 82 h 225"/>
                <a:gd name="T6" fmla="*/ 31 w 462"/>
                <a:gd name="T7" fmla="*/ 87 h 225"/>
                <a:gd name="T8" fmla="*/ 38 w 462"/>
                <a:gd name="T9" fmla="*/ 97 h 225"/>
                <a:gd name="T10" fmla="*/ 38 w 462"/>
                <a:gd name="T11" fmla="*/ 101 h 225"/>
                <a:gd name="T12" fmla="*/ 53 w 462"/>
                <a:gd name="T13" fmla="*/ 107 h 225"/>
                <a:gd name="T14" fmla="*/ 59 w 462"/>
                <a:gd name="T15" fmla="*/ 141 h 225"/>
                <a:gd name="T16" fmla="*/ 60 w 462"/>
                <a:gd name="T17" fmla="*/ 151 h 225"/>
                <a:gd name="T18" fmla="*/ 60 w 462"/>
                <a:gd name="T19" fmla="*/ 153 h 225"/>
                <a:gd name="T20" fmla="*/ 60 w 462"/>
                <a:gd name="T21" fmla="*/ 167 h 225"/>
                <a:gd name="T22" fmla="*/ 70 w 462"/>
                <a:gd name="T23" fmla="*/ 166 h 225"/>
                <a:gd name="T24" fmla="*/ 71 w 462"/>
                <a:gd name="T25" fmla="*/ 166 h 225"/>
                <a:gd name="T26" fmla="*/ 75 w 462"/>
                <a:gd name="T27" fmla="*/ 167 h 225"/>
                <a:gd name="T28" fmla="*/ 88 w 462"/>
                <a:gd name="T29" fmla="*/ 188 h 225"/>
                <a:gd name="T30" fmla="*/ 100 w 462"/>
                <a:gd name="T31" fmla="*/ 206 h 225"/>
                <a:gd name="T32" fmla="*/ 104 w 462"/>
                <a:gd name="T33" fmla="*/ 214 h 225"/>
                <a:gd name="T34" fmla="*/ 105 w 462"/>
                <a:gd name="T35" fmla="*/ 214 h 225"/>
                <a:gd name="T36" fmla="*/ 107 w 462"/>
                <a:gd name="T37" fmla="*/ 212 h 225"/>
                <a:gd name="T38" fmla="*/ 122 w 462"/>
                <a:gd name="T39" fmla="*/ 224 h 225"/>
                <a:gd name="T40" fmla="*/ 138 w 462"/>
                <a:gd name="T41" fmla="*/ 224 h 225"/>
                <a:gd name="T42" fmla="*/ 143 w 462"/>
                <a:gd name="T43" fmla="*/ 224 h 225"/>
                <a:gd name="T44" fmla="*/ 154 w 462"/>
                <a:gd name="T45" fmla="*/ 224 h 225"/>
                <a:gd name="T46" fmla="*/ 156 w 462"/>
                <a:gd name="T47" fmla="*/ 225 h 225"/>
                <a:gd name="T48" fmla="*/ 165 w 462"/>
                <a:gd name="T49" fmla="*/ 221 h 225"/>
                <a:gd name="T50" fmla="*/ 182 w 462"/>
                <a:gd name="T51" fmla="*/ 216 h 225"/>
                <a:gd name="T52" fmla="*/ 189 w 462"/>
                <a:gd name="T53" fmla="*/ 215 h 225"/>
                <a:gd name="T54" fmla="*/ 461 w 462"/>
                <a:gd name="T55" fmla="*/ 204 h 225"/>
                <a:gd name="T56" fmla="*/ 462 w 462"/>
                <a:gd name="T57" fmla="*/ 203 h 225"/>
                <a:gd name="T58" fmla="*/ 461 w 462"/>
                <a:gd name="T59" fmla="*/ 154 h 225"/>
                <a:gd name="T60" fmla="*/ 461 w 462"/>
                <a:gd name="T61" fmla="*/ 0 h 225"/>
                <a:gd name="T62" fmla="*/ 0 w 462"/>
                <a:gd name="T63" fmla="*/ 59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62" h="225">
                  <a:moveTo>
                    <a:pt x="10" y="59"/>
                  </a:moveTo>
                  <a:cubicBezTo>
                    <a:pt x="10" y="63"/>
                    <a:pt x="10" y="63"/>
                    <a:pt x="10" y="63"/>
                  </a:cubicBezTo>
                  <a:cubicBezTo>
                    <a:pt x="13" y="69"/>
                    <a:pt x="13" y="69"/>
                    <a:pt x="13" y="69"/>
                  </a:cubicBezTo>
                  <a:cubicBezTo>
                    <a:pt x="13" y="77"/>
                    <a:pt x="13" y="77"/>
                    <a:pt x="13" y="77"/>
                  </a:cubicBezTo>
                  <a:cubicBezTo>
                    <a:pt x="19" y="77"/>
                    <a:pt x="19" y="77"/>
                    <a:pt x="19" y="77"/>
                  </a:cubicBezTo>
                  <a:cubicBezTo>
                    <a:pt x="23" y="82"/>
                    <a:pt x="23" y="82"/>
                    <a:pt x="23" y="82"/>
                  </a:cubicBezTo>
                  <a:cubicBezTo>
                    <a:pt x="23" y="87"/>
                    <a:pt x="23" y="87"/>
                    <a:pt x="23" y="87"/>
                  </a:cubicBezTo>
                  <a:cubicBezTo>
                    <a:pt x="31" y="87"/>
                    <a:pt x="31" y="87"/>
                    <a:pt x="31" y="87"/>
                  </a:cubicBezTo>
                  <a:cubicBezTo>
                    <a:pt x="31" y="93"/>
                    <a:pt x="31" y="93"/>
                    <a:pt x="31" y="93"/>
                  </a:cubicBezTo>
                  <a:cubicBezTo>
                    <a:pt x="38" y="97"/>
                    <a:pt x="38" y="97"/>
                    <a:pt x="38" y="97"/>
                  </a:cubicBezTo>
                  <a:cubicBezTo>
                    <a:pt x="38" y="101"/>
                    <a:pt x="38" y="101"/>
                    <a:pt x="38" y="101"/>
                  </a:cubicBezTo>
                  <a:cubicBezTo>
                    <a:pt x="38" y="101"/>
                    <a:pt x="38" y="101"/>
                    <a:pt x="38" y="101"/>
                  </a:cubicBezTo>
                  <a:cubicBezTo>
                    <a:pt x="40" y="102"/>
                    <a:pt x="46" y="105"/>
                    <a:pt x="49" y="106"/>
                  </a:cubicBezTo>
                  <a:cubicBezTo>
                    <a:pt x="53" y="107"/>
                    <a:pt x="53" y="107"/>
                    <a:pt x="53" y="107"/>
                  </a:cubicBezTo>
                  <a:cubicBezTo>
                    <a:pt x="59" y="113"/>
                    <a:pt x="59" y="113"/>
                    <a:pt x="59" y="113"/>
                  </a:cubicBezTo>
                  <a:cubicBezTo>
                    <a:pt x="59" y="141"/>
                    <a:pt x="59" y="141"/>
                    <a:pt x="59" y="141"/>
                  </a:cubicBezTo>
                  <a:cubicBezTo>
                    <a:pt x="58" y="141"/>
                    <a:pt x="58" y="144"/>
                    <a:pt x="59" y="148"/>
                  </a:cubicBezTo>
                  <a:cubicBezTo>
                    <a:pt x="59" y="150"/>
                    <a:pt x="60" y="151"/>
                    <a:pt x="60" y="151"/>
                  </a:cubicBezTo>
                  <a:cubicBezTo>
                    <a:pt x="60" y="151"/>
                    <a:pt x="60" y="151"/>
                    <a:pt x="60" y="151"/>
                  </a:cubicBezTo>
                  <a:cubicBezTo>
                    <a:pt x="60" y="151"/>
                    <a:pt x="60" y="152"/>
                    <a:pt x="60" y="153"/>
                  </a:cubicBezTo>
                  <a:cubicBezTo>
                    <a:pt x="58" y="156"/>
                    <a:pt x="60" y="163"/>
                    <a:pt x="60" y="166"/>
                  </a:cubicBezTo>
                  <a:cubicBezTo>
                    <a:pt x="60" y="167"/>
                    <a:pt x="60" y="167"/>
                    <a:pt x="60" y="167"/>
                  </a:cubicBezTo>
                  <a:cubicBezTo>
                    <a:pt x="70" y="167"/>
                    <a:pt x="70" y="167"/>
                    <a:pt x="70" y="167"/>
                  </a:cubicBezTo>
                  <a:cubicBezTo>
                    <a:pt x="70" y="166"/>
                    <a:pt x="70" y="166"/>
                    <a:pt x="70" y="166"/>
                  </a:cubicBezTo>
                  <a:cubicBezTo>
                    <a:pt x="70" y="166"/>
                    <a:pt x="70" y="166"/>
                    <a:pt x="70" y="166"/>
                  </a:cubicBezTo>
                  <a:cubicBezTo>
                    <a:pt x="71" y="166"/>
                    <a:pt x="71" y="166"/>
                    <a:pt x="71" y="166"/>
                  </a:cubicBezTo>
                  <a:cubicBezTo>
                    <a:pt x="71" y="166"/>
                    <a:pt x="72" y="166"/>
                    <a:pt x="73" y="166"/>
                  </a:cubicBezTo>
                  <a:cubicBezTo>
                    <a:pt x="73" y="166"/>
                    <a:pt x="74" y="166"/>
                    <a:pt x="75" y="167"/>
                  </a:cubicBezTo>
                  <a:cubicBezTo>
                    <a:pt x="82" y="168"/>
                    <a:pt x="87" y="172"/>
                    <a:pt x="88" y="173"/>
                  </a:cubicBezTo>
                  <a:cubicBezTo>
                    <a:pt x="88" y="188"/>
                    <a:pt x="88" y="188"/>
                    <a:pt x="88" y="188"/>
                  </a:cubicBezTo>
                  <a:cubicBezTo>
                    <a:pt x="93" y="194"/>
                    <a:pt x="93" y="194"/>
                    <a:pt x="93" y="194"/>
                  </a:cubicBezTo>
                  <a:cubicBezTo>
                    <a:pt x="100" y="206"/>
                    <a:pt x="100" y="206"/>
                    <a:pt x="100" y="206"/>
                  </a:cubicBezTo>
                  <a:cubicBezTo>
                    <a:pt x="104" y="206"/>
                    <a:pt x="104" y="206"/>
                    <a:pt x="104" y="206"/>
                  </a:cubicBezTo>
                  <a:cubicBezTo>
                    <a:pt x="104" y="214"/>
                    <a:pt x="104" y="214"/>
                    <a:pt x="104" y="214"/>
                  </a:cubicBezTo>
                  <a:cubicBezTo>
                    <a:pt x="105" y="214"/>
                    <a:pt x="105" y="214"/>
                    <a:pt x="105" y="214"/>
                  </a:cubicBezTo>
                  <a:cubicBezTo>
                    <a:pt x="105" y="214"/>
                    <a:pt x="105" y="214"/>
                    <a:pt x="105" y="214"/>
                  </a:cubicBezTo>
                  <a:cubicBezTo>
                    <a:pt x="106" y="213"/>
                    <a:pt x="106" y="213"/>
                    <a:pt x="106" y="213"/>
                  </a:cubicBezTo>
                  <a:cubicBezTo>
                    <a:pt x="107" y="212"/>
                    <a:pt x="107" y="212"/>
                    <a:pt x="107" y="212"/>
                  </a:cubicBezTo>
                  <a:cubicBezTo>
                    <a:pt x="109" y="212"/>
                    <a:pt x="110" y="213"/>
                    <a:pt x="111" y="216"/>
                  </a:cubicBezTo>
                  <a:cubicBezTo>
                    <a:pt x="117" y="222"/>
                    <a:pt x="121" y="224"/>
                    <a:pt x="122" y="224"/>
                  </a:cubicBezTo>
                  <a:cubicBezTo>
                    <a:pt x="134" y="224"/>
                    <a:pt x="134" y="224"/>
                    <a:pt x="134" y="224"/>
                  </a:cubicBezTo>
                  <a:cubicBezTo>
                    <a:pt x="136" y="224"/>
                    <a:pt x="137" y="224"/>
                    <a:pt x="138" y="224"/>
                  </a:cubicBezTo>
                  <a:cubicBezTo>
                    <a:pt x="139" y="223"/>
                    <a:pt x="139" y="223"/>
                    <a:pt x="140" y="223"/>
                  </a:cubicBezTo>
                  <a:cubicBezTo>
                    <a:pt x="141" y="223"/>
                    <a:pt x="142" y="224"/>
                    <a:pt x="143" y="224"/>
                  </a:cubicBezTo>
                  <a:cubicBezTo>
                    <a:pt x="143" y="224"/>
                    <a:pt x="145" y="224"/>
                    <a:pt x="147" y="224"/>
                  </a:cubicBezTo>
                  <a:cubicBezTo>
                    <a:pt x="149" y="224"/>
                    <a:pt x="153" y="224"/>
                    <a:pt x="154" y="224"/>
                  </a:cubicBezTo>
                  <a:cubicBezTo>
                    <a:pt x="155" y="225"/>
                    <a:pt x="155" y="225"/>
                    <a:pt x="155" y="225"/>
                  </a:cubicBezTo>
                  <a:cubicBezTo>
                    <a:pt x="156" y="225"/>
                    <a:pt x="156" y="225"/>
                    <a:pt x="156" y="225"/>
                  </a:cubicBezTo>
                  <a:cubicBezTo>
                    <a:pt x="157" y="225"/>
                    <a:pt x="158" y="225"/>
                    <a:pt x="160" y="224"/>
                  </a:cubicBezTo>
                  <a:cubicBezTo>
                    <a:pt x="165" y="221"/>
                    <a:pt x="165" y="221"/>
                    <a:pt x="165" y="221"/>
                  </a:cubicBezTo>
                  <a:cubicBezTo>
                    <a:pt x="176" y="217"/>
                    <a:pt x="176" y="217"/>
                    <a:pt x="176" y="217"/>
                  </a:cubicBezTo>
                  <a:cubicBezTo>
                    <a:pt x="182" y="216"/>
                    <a:pt x="182" y="216"/>
                    <a:pt x="182" y="216"/>
                  </a:cubicBezTo>
                  <a:cubicBezTo>
                    <a:pt x="189" y="216"/>
                    <a:pt x="189" y="216"/>
                    <a:pt x="189" y="216"/>
                  </a:cubicBezTo>
                  <a:cubicBezTo>
                    <a:pt x="189" y="215"/>
                    <a:pt x="189" y="215"/>
                    <a:pt x="189" y="215"/>
                  </a:cubicBezTo>
                  <a:cubicBezTo>
                    <a:pt x="189" y="204"/>
                    <a:pt x="189" y="204"/>
                    <a:pt x="189" y="204"/>
                  </a:cubicBezTo>
                  <a:cubicBezTo>
                    <a:pt x="461" y="204"/>
                    <a:pt x="461" y="204"/>
                    <a:pt x="461" y="204"/>
                  </a:cubicBezTo>
                  <a:cubicBezTo>
                    <a:pt x="462" y="204"/>
                    <a:pt x="462" y="204"/>
                    <a:pt x="462" y="204"/>
                  </a:cubicBezTo>
                  <a:cubicBezTo>
                    <a:pt x="462" y="203"/>
                    <a:pt x="462" y="203"/>
                    <a:pt x="462" y="203"/>
                  </a:cubicBezTo>
                  <a:cubicBezTo>
                    <a:pt x="462" y="154"/>
                    <a:pt x="462" y="154"/>
                    <a:pt x="462" y="154"/>
                  </a:cubicBezTo>
                  <a:cubicBezTo>
                    <a:pt x="461" y="154"/>
                    <a:pt x="461" y="154"/>
                    <a:pt x="461" y="154"/>
                  </a:cubicBezTo>
                  <a:cubicBezTo>
                    <a:pt x="461" y="154"/>
                    <a:pt x="461" y="154"/>
                    <a:pt x="461" y="154"/>
                  </a:cubicBezTo>
                  <a:cubicBezTo>
                    <a:pt x="461" y="0"/>
                    <a:pt x="461" y="0"/>
                    <a:pt x="461" y="0"/>
                  </a:cubicBezTo>
                  <a:cubicBezTo>
                    <a:pt x="0" y="0"/>
                    <a:pt x="0" y="0"/>
                    <a:pt x="0" y="0"/>
                  </a:cubicBezTo>
                  <a:cubicBezTo>
                    <a:pt x="0" y="59"/>
                    <a:pt x="0" y="59"/>
                    <a:pt x="0" y="59"/>
                  </a:cubicBezTo>
                  <a:lnTo>
                    <a:pt x="10" y="59"/>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8" name="Missouri">
              <a:extLst>
                <a:ext uri="{FF2B5EF4-FFF2-40B4-BE49-F238E27FC236}">
                  <a16:creationId xmlns:a16="http://schemas.microsoft.com/office/drawing/2014/main" id="{332524C7-ADCB-4060-B05C-35FA7B0E8399}"/>
                </a:ext>
              </a:extLst>
            </p:cNvPr>
            <p:cNvSpPr>
              <a:spLocks/>
            </p:cNvSpPr>
            <p:nvPr/>
          </p:nvSpPr>
          <p:spPr bwMode="auto">
            <a:xfrm>
              <a:off x="6477116" y="2524323"/>
              <a:ext cx="1051580" cy="887741"/>
            </a:xfrm>
            <a:custGeom>
              <a:avLst/>
              <a:gdLst>
                <a:gd name="T0" fmla="*/ 0 w 266"/>
                <a:gd name="T1" fmla="*/ 0 h 224"/>
                <a:gd name="T2" fmla="*/ 20 w 266"/>
                <a:gd name="T3" fmla="*/ 12 h 224"/>
                <a:gd name="T4" fmla="*/ 20 w 266"/>
                <a:gd name="T5" fmla="*/ 23 h 224"/>
                <a:gd name="T6" fmla="*/ 20 w 266"/>
                <a:gd name="T7" fmla="*/ 23 h 224"/>
                <a:gd name="T8" fmla="*/ 25 w 266"/>
                <a:gd name="T9" fmla="*/ 30 h 224"/>
                <a:gd name="T10" fmla="*/ 25 w 266"/>
                <a:gd name="T11" fmla="*/ 36 h 224"/>
                <a:gd name="T12" fmla="*/ 30 w 266"/>
                <a:gd name="T13" fmla="*/ 36 h 224"/>
                <a:gd name="T14" fmla="*/ 34 w 266"/>
                <a:gd name="T15" fmla="*/ 36 h 224"/>
                <a:gd name="T16" fmla="*/ 38 w 266"/>
                <a:gd name="T17" fmla="*/ 38 h 224"/>
                <a:gd name="T18" fmla="*/ 38 w 266"/>
                <a:gd name="T19" fmla="*/ 38 h 224"/>
                <a:gd name="T20" fmla="*/ 38 w 266"/>
                <a:gd name="T21" fmla="*/ 38 h 224"/>
                <a:gd name="T22" fmla="*/ 38 w 266"/>
                <a:gd name="T23" fmla="*/ 38 h 224"/>
                <a:gd name="T24" fmla="*/ 38 w 266"/>
                <a:gd name="T25" fmla="*/ 38 h 224"/>
                <a:gd name="T26" fmla="*/ 38 w 266"/>
                <a:gd name="T27" fmla="*/ 39 h 224"/>
                <a:gd name="T28" fmla="*/ 39 w 266"/>
                <a:gd name="T29" fmla="*/ 58 h 224"/>
                <a:gd name="T30" fmla="*/ 42 w 266"/>
                <a:gd name="T31" fmla="*/ 58 h 224"/>
                <a:gd name="T32" fmla="*/ 42 w 266"/>
                <a:gd name="T33" fmla="*/ 65 h 224"/>
                <a:gd name="T34" fmla="*/ 51 w 266"/>
                <a:gd name="T35" fmla="*/ 73 h 224"/>
                <a:gd name="T36" fmla="*/ 54 w 266"/>
                <a:gd name="T37" fmla="*/ 76 h 224"/>
                <a:gd name="T38" fmla="*/ 54 w 266"/>
                <a:gd name="T39" fmla="*/ 77 h 224"/>
                <a:gd name="T40" fmla="*/ 54 w 266"/>
                <a:gd name="T41" fmla="*/ 167 h 224"/>
                <a:gd name="T42" fmla="*/ 54 w 266"/>
                <a:gd name="T43" fmla="*/ 168 h 224"/>
                <a:gd name="T44" fmla="*/ 54 w 266"/>
                <a:gd name="T45" fmla="*/ 168 h 224"/>
                <a:gd name="T46" fmla="*/ 54 w 266"/>
                <a:gd name="T47" fmla="*/ 207 h 224"/>
                <a:gd name="T48" fmla="*/ 54 w 266"/>
                <a:gd name="T49" fmla="*/ 208 h 224"/>
                <a:gd name="T50" fmla="*/ 54 w 266"/>
                <a:gd name="T51" fmla="*/ 208 h 224"/>
                <a:gd name="T52" fmla="*/ 220 w 266"/>
                <a:gd name="T53" fmla="*/ 208 h 224"/>
                <a:gd name="T54" fmla="*/ 220 w 266"/>
                <a:gd name="T55" fmla="*/ 224 h 224"/>
                <a:gd name="T56" fmla="*/ 244 w 266"/>
                <a:gd name="T57" fmla="*/ 224 h 224"/>
                <a:gd name="T58" fmla="*/ 244 w 266"/>
                <a:gd name="T59" fmla="*/ 224 h 224"/>
                <a:gd name="T60" fmla="*/ 244 w 266"/>
                <a:gd name="T61" fmla="*/ 224 h 224"/>
                <a:gd name="T62" fmla="*/ 249 w 266"/>
                <a:gd name="T63" fmla="*/ 215 h 224"/>
                <a:gd name="T64" fmla="*/ 249 w 266"/>
                <a:gd name="T65" fmla="*/ 215 h 224"/>
                <a:gd name="T66" fmla="*/ 256 w 266"/>
                <a:gd name="T67" fmla="*/ 201 h 224"/>
                <a:gd name="T68" fmla="*/ 257 w 266"/>
                <a:gd name="T69" fmla="*/ 201 h 224"/>
                <a:gd name="T70" fmla="*/ 263 w 266"/>
                <a:gd name="T71" fmla="*/ 184 h 224"/>
                <a:gd name="T72" fmla="*/ 261 w 266"/>
                <a:gd name="T73" fmla="*/ 172 h 224"/>
                <a:gd name="T74" fmla="*/ 261 w 266"/>
                <a:gd name="T75" fmla="*/ 172 h 224"/>
                <a:gd name="T76" fmla="*/ 249 w 266"/>
                <a:gd name="T77" fmla="*/ 156 h 224"/>
                <a:gd name="T78" fmla="*/ 247 w 266"/>
                <a:gd name="T79" fmla="*/ 148 h 224"/>
                <a:gd name="T80" fmla="*/ 240 w 266"/>
                <a:gd name="T81" fmla="*/ 135 h 224"/>
                <a:gd name="T82" fmla="*/ 220 w 266"/>
                <a:gd name="T83" fmla="*/ 125 h 224"/>
                <a:gd name="T84" fmla="*/ 215 w 266"/>
                <a:gd name="T85" fmla="*/ 108 h 224"/>
                <a:gd name="T86" fmla="*/ 218 w 266"/>
                <a:gd name="T87" fmla="*/ 92 h 224"/>
                <a:gd name="T88" fmla="*/ 201 w 266"/>
                <a:gd name="T89" fmla="*/ 75 h 224"/>
                <a:gd name="T90" fmla="*/ 184 w 266"/>
                <a:gd name="T91" fmla="*/ 64 h 224"/>
                <a:gd name="T92" fmla="*/ 169 w 266"/>
                <a:gd name="T93" fmla="*/ 54 h 224"/>
                <a:gd name="T94" fmla="*/ 169 w 266"/>
                <a:gd name="T95" fmla="*/ 19 h 224"/>
                <a:gd name="T96" fmla="*/ 162 w 266"/>
                <a:gd name="T97" fmla="*/ 0 h 224"/>
                <a:gd name="T98" fmla="*/ 0 w 266"/>
                <a:gd name="T99" fmla="*/ 0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6" h="224">
                  <a:moveTo>
                    <a:pt x="0" y="0"/>
                  </a:moveTo>
                  <a:cubicBezTo>
                    <a:pt x="20" y="12"/>
                    <a:pt x="20" y="12"/>
                    <a:pt x="20" y="12"/>
                  </a:cubicBezTo>
                  <a:cubicBezTo>
                    <a:pt x="20" y="23"/>
                    <a:pt x="20" y="23"/>
                    <a:pt x="20" y="23"/>
                  </a:cubicBezTo>
                  <a:cubicBezTo>
                    <a:pt x="20" y="23"/>
                    <a:pt x="20" y="23"/>
                    <a:pt x="20" y="23"/>
                  </a:cubicBezTo>
                  <a:cubicBezTo>
                    <a:pt x="25" y="30"/>
                    <a:pt x="25" y="30"/>
                    <a:pt x="25" y="30"/>
                  </a:cubicBezTo>
                  <a:cubicBezTo>
                    <a:pt x="25" y="36"/>
                    <a:pt x="25" y="36"/>
                    <a:pt x="25" y="36"/>
                  </a:cubicBezTo>
                  <a:cubicBezTo>
                    <a:pt x="30" y="36"/>
                    <a:pt x="30" y="36"/>
                    <a:pt x="30" y="36"/>
                  </a:cubicBezTo>
                  <a:cubicBezTo>
                    <a:pt x="34" y="36"/>
                    <a:pt x="34" y="36"/>
                    <a:pt x="34" y="36"/>
                  </a:cubicBezTo>
                  <a:cubicBezTo>
                    <a:pt x="36" y="36"/>
                    <a:pt x="37" y="37"/>
                    <a:pt x="38" y="38"/>
                  </a:cubicBezTo>
                  <a:cubicBezTo>
                    <a:pt x="38" y="38"/>
                    <a:pt x="38" y="38"/>
                    <a:pt x="38" y="38"/>
                  </a:cubicBezTo>
                  <a:cubicBezTo>
                    <a:pt x="38" y="38"/>
                    <a:pt x="38" y="38"/>
                    <a:pt x="38" y="38"/>
                  </a:cubicBezTo>
                  <a:cubicBezTo>
                    <a:pt x="38" y="38"/>
                    <a:pt x="38" y="38"/>
                    <a:pt x="38" y="38"/>
                  </a:cubicBezTo>
                  <a:cubicBezTo>
                    <a:pt x="38" y="38"/>
                    <a:pt x="38" y="38"/>
                    <a:pt x="38" y="38"/>
                  </a:cubicBezTo>
                  <a:cubicBezTo>
                    <a:pt x="38" y="39"/>
                    <a:pt x="38" y="39"/>
                    <a:pt x="38" y="39"/>
                  </a:cubicBezTo>
                  <a:cubicBezTo>
                    <a:pt x="39" y="58"/>
                    <a:pt x="39" y="58"/>
                    <a:pt x="39" y="58"/>
                  </a:cubicBezTo>
                  <a:cubicBezTo>
                    <a:pt x="42" y="58"/>
                    <a:pt x="42" y="58"/>
                    <a:pt x="42" y="58"/>
                  </a:cubicBezTo>
                  <a:cubicBezTo>
                    <a:pt x="42" y="65"/>
                    <a:pt x="42" y="65"/>
                    <a:pt x="42" y="65"/>
                  </a:cubicBezTo>
                  <a:cubicBezTo>
                    <a:pt x="51" y="73"/>
                    <a:pt x="51" y="73"/>
                    <a:pt x="51" y="73"/>
                  </a:cubicBezTo>
                  <a:cubicBezTo>
                    <a:pt x="52" y="75"/>
                    <a:pt x="53" y="76"/>
                    <a:pt x="54" y="76"/>
                  </a:cubicBezTo>
                  <a:cubicBezTo>
                    <a:pt x="54" y="77"/>
                    <a:pt x="54" y="77"/>
                    <a:pt x="54" y="77"/>
                  </a:cubicBezTo>
                  <a:cubicBezTo>
                    <a:pt x="54" y="167"/>
                    <a:pt x="54" y="167"/>
                    <a:pt x="54" y="167"/>
                  </a:cubicBezTo>
                  <a:cubicBezTo>
                    <a:pt x="54" y="168"/>
                    <a:pt x="54" y="168"/>
                    <a:pt x="54" y="168"/>
                  </a:cubicBezTo>
                  <a:cubicBezTo>
                    <a:pt x="54" y="168"/>
                    <a:pt x="54" y="168"/>
                    <a:pt x="54" y="168"/>
                  </a:cubicBezTo>
                  <a:cubicBezTo>
                    <a:pt x="54" y="207"/>
                    <a:pt x="54" y="207"/>
                    <a:pt x="54" y="207"/>
                  </a:cubicBezTo>
                  <a:cubicBezTo>
                    <a:pt x="54" y="208"/>
                    <a:pt x="54" y="208"/>
                    <a:pt x="54" y="208"/>
                  </a:cubicBezTo>
                  <a:cubicBezTo>
                    <a:pt x="54" y="208"/>
                    <a:pt x="54" y="208"/>
                    <a:pt x="54" y="208"/>
                  </a:cubicBezTo>
                  <a:cubicBezTo>
                    <a:pt x="220" y="208"/>
                    <a:pt x="220" y="208"/>
                    <a:pt x="220" y="208"/>
                  </a:cubicBezTo>
                  <a:cubicBezTo>
                    <a:pt x="220" y="224"/>
                    <a:pt x="220" y="224"/>
                    <a:pt x="220" y="224"/>
                  </a:cubicBezTo>
                  <a:cubicBezTo>
                    <a:pt x="244" y="224"/>
                    <a:pt x="244" y="224"/>
                    <a:pt x="244" y="224"/>
                  </a:cubicBezTo>
                  <a:cubicBezTo>
                    <a:pt x="244" y="224"/>
                    <a:pt x="244" y="224"/>
                    <a:pt x="244" y="224"/>
                  </a:cubicBezTo>
                  <a:cubicBezTo>
                    <a:pt x="244" y="224"/>
                    <a:pt x="244" y="224"/>
                    <a:pt x="244" y="224"/>
                  </a:cubicBezTo>
                  <a:cubicBezTo>
                    <a:pt x="249" y="215"/>
                    <a:pt x="249" y="215"/>
                    <a:pt x="249" y="215"/>
                  </a:cubicBezTo>
                  <a:cubicBezTo>
                    <a:pt x="249" y="215"/>
                    <a:pt x="249" y="215"/>
                    <a:pt x="249" y="215"/>
                  </a:cubicBezTo>
                  <a:cubicBezTo>
                    <a:pt x="256" y="201"/>
                    <a:pt x="256" y="201"/>
                    <a:pt x="256" y="201"/>
                  </a:cubicBezTo>
                  <a:cubicBezTo>
                    <a:pt x="257" y="201"/>
                    <a:pt x="257" y="201"/>
                    <a:pt x="257" y="201"/>
                  </a:cubicBezTo>
                  <a:cubicBezTo>
                    <a:pt x="258" y="200"/>
                    <a:pt x="266" y="194"/>
                    <a:pt x="263" y="184"/>
                  </a:cubicBezTo>
                  <a:cubicBezTo>
                    <a:pt x="261" y="172"/>
                    <a:pt x="261" y="172"/>
                    <a:pt x="261" y="172"/>
                  </a:cubicBezTo>
                  <a:cubicBezTo>
                    <a:pt x="261" y="172"/>
                    <a:pt x="261" y="172"/>
                    <a:pt x="261" y="172"/>
                  </a:cubicBezTo>
                  <a:cubicBezTo>
                    <a:pt x="259" y="170"/>
                    <a:pt x="251" y="162"/>
                    <a:pt x="249" y="156"/>
                  </a:cubicBezTo>
                  <a:cubicBezTo>
                    <a:pt x="247" y="148"/>
                    <a:pt x="247" y="148"/>
                    <a:pt x="247" y="148"/>
                  </a:cubicBezTo>
                  <a:cubicBezTo>
                    <a:pt x="240" y="135"/>
                    <a:pt x="240" y="135"/>
                    <a:pt x="240" y="135"/>
                  </a:cubicBezTo>
                  <a:cubicBezTo>
                    <a:pt x="220" y="125"/>
                    <a:pt x="220" y="125"/>
                    <a:pt x="220" y="125"/>
                  </a:cubicBezTo>
                  <a:cubicBezTo>
                    <a:pt x="215" y="108"/>
                    <a:pt x="215" y="108"/>
                    <a:pt x="215" y="108"/>
                  </a:cubicBezTo>
                  <a:cubicBezTo>
                    <a:pt x="218" y="92"/>
                    <a:pt x="218" y="92"/>
                    <a:pt x="218" y="92"/>
                  </a:cubicBezTo>
                  <a:cubicBezTo>
                    <a:pt x="201" y="75"/>
                    <a:pt x="201" y="75"/>
                    <a:pt x="201" y="75"/>
                  </a:cubicBezTo>
                  <a:cubicBezTo>
                    <a:pt x="184" y="64"/>
                    <a:pt x="184" y="64"/>
                    <a:pt x="184" y="64"/>
                  </a:cubicBezTo>
                  <a:cubicBezTo>
                    <a:pt x="169" y="54"/>
                    <a:pt x="169" y="54"/>
                    <a:pt x="169" y="54"/>
                  </a:cubicBezTo>
                  <a:cubicBezTo>
                    <a:pt x="169" y="19"/>
                    <a:pt x="169" y="19"/>
                    <a:pt x="169" y="19"/>
                  </a:cubicBezTo>
                  <a:cubicBezTo>
                    <a:pt x="162" y="0"/>
                    <a:pt x="162" y="0"/>
                    <a:pt x="162" y="0"/>
                  </a:cubicBezTo>
                  <a:lnTo>
                    <a:pt x="0" y="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39" name="Mississippi">
              <a:extLst>
                <a:ext uri="{FF2B5EF4-FFF2-40B4-BE49-F238E27FC236}">
                  <a16:creationId xmlns:a16="http://schemas.microsoft.com/office/drawing/2014/main" id="{C6623977-647E-460A-93B7-617E90AAD62A}"/>
                </a:ext>
              </a:extLst>
            </p:cNvPr>
            <p:cNvSpPr>
              <a:spLocks/>
            </p:cNvSpPr>
            <p:nvPr/>
          </p:nvSpPr>
          <p:spPr bwMode="auto">
            <a:xfrm>
              <a:off x="7125786" y="3637760"/>
              <a:ext cx="556719" cy="1004769"/>
            </a:xfrm>
            <a:custGeom>
              <a:avLst/>
              <a:gdLst>
                <a:gd name="T0" fmla="*/ 131 w 141"/>
                <a:gd name="T1" fmla="*/ 108 h 254"/>
                <a:gd name="T2" fmla="*/ 141 w 141"/>
                <a:gd name="T3" fmla="*/ 68 h 254"/>
                <a:gd name="T4" fmla="*/ 141 w 141"/>
                <a:gd name="T5" fmla="*/ 56 h 254"/>
                <a:gd name="T6" fmla="*/ 47 w 141"/>
                <a:gd name="T7" fmla="*/ 0 h 254"/>
                <a:gd name="T8" fmla="*/ 44 w 141"/>
                <a:gd name="T9" fmla="*/ 10 h 254"/>
                <a:gd name="T10" fmla="*/ 37 w 141"/>
                <a:gd name="T11" fmla="*/ 35 h 254"/>
                <a:gd name="T12" fmla="*/ 32 w 141"/>
                <a:gd name="T13" fmla="*/ 44 h 254"/>
                <a:gd name="T14" fmla="*/ 30 w 141"/>
                <a:gd name="T15" fmla="*/ 46 h 254"/>
                <a:gd name="T16" fmla="*/ 27 w 141"/>
                <a:gd name="T17" fmla="*/ 49 h 254"/>
                <a:gd name="T18" fmla="*/ 25 w 141"/>
                <a:gd name="T19" fmla="*/ 50 h 254"/>
                <a:gd name="T20" fmla="*/ 24 w 141"/>
                <a:gd name="T21" fmla="*/ 50 h 254"/>
                <a:gd name="T22" fmla="*/ 17 w 141"/>
                <a:gd name="T23" fmla="*/ 59 h 254"/>
                <a:gd name="T24" fmla="*/ 19 w 141"/>
                <a:gd name="T25" fmla="*/ 75 h 254"/>
                <a:gd name="T26" fmla="*/ 20 w 141"/>
                <a:gd name="T27" fmla="*/ 86 h 254"/>
                <a:gd name="T28" fmla="*/ 19 w 141"/>
                <a:gd name="T29" fmla="*/ 87 h 254"/>
                <a:gd name="T30" fmla="*/ 18 w 141"/>
                <a:gd name="T31" fmla="*/ 88 h 254"/>
                <a:gd name="T32" fmla="*/ 17 w 141"/>
                <a:gd name="T33" fmla="*/ 89 h 254"/>
                <a:gd name="T34" fmla="*/ 17 w 141"/>
                <a:gd name="T35" fmla="*/ 90 h 254"/>
                <a:gd name="T36" fmla="*/ 14 w 141"/>
                <a:gd name="T37" fmla="*/ 100 h 254"/>
                <a:gd name="T38" fmla="*/ 14 w 141"/>
                <a:gd name="T39" fmla="*/ 148 h 254"/>
                <a:gd name="T40" fmla="*/ 0 w 141"/>
                <a:gd name="T41" fmla="*/ 195 h 254"/>
                <a:gd name="T42" fmla="*/ 60 w 141"/>
                <a:gd name="T43" fmla="*/ 200 h 254"/>
                <a:gd name="T44" fmla="*/ 55 w 141"/>
                <a:gd name="T45" fmla="*/ 205 h 254"/>
                <a:gd name="T46" fmla="*/ 59 w 141"/>
                <a:gd name="T47" fmla="*/ 217 h 254"/>
                <a:gd name="T48" fmla="*/ 63 w 141"/>
                <a:gd name="T49" fmla="*/ 220 h 254"/>
                <a:gd name="T50" fmla="*/ 61 w 141"/>
                <a:gd name="T51" fmla="*/ 241 h 254"/>
                <a:gd name="T52" fmla="*/ 56 w 141"/>
                <a:gd name="T53" fmla="*/ 249 h 254"/>
                <a:gd name="T54" fmla="*/ 57 w 141"/>
                <a:gd name="T55" fmla="*/ 249 h 254"/>
                <a:gd name="T56" fmla="*/ 87 w 141"/>
                <a:gd name="T57" fmla="*/ 254 h 254"/>
                <a:gd name="T58" fmla="*/ 103 w 141"/>
                <a:gd name="T59" fmla="*/ 250 h 254"/>
                <a:gd name="T60" fmla="*/ 126 w 141"/>
                <a:gd name="T61" fmla="*/ 248 h 254"/>
                <a:gd name="T62" fmla="*/ 126 w 141"/>
                <a:gd name="T63" fmla="*/ 15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1" h="254">
                  <a:moveTo>
                    <a:pt x="126" y="157"/>
                  </a:moveTo>
                  <a:cubicBezTo>
                    <a:pt x="125" y="154"/>
                    <a:pt x="128" y="126"/>
                    <a:pt x="131" y="108"/>
                  </a:cubicBezTo>
                  <a:cubicBezTo>
                    <a:pt x="132" y="99"/>
                    <a:pt x="132" y="93"/>
                    <a:pt x="132" y="92"/>
                  </a:cubicBezTo>
                  <a:cubicBezTo>
                    <a:pt x="132" y="90"/>
                    <a:pt x="137" y="78"/>
                    <a:pt x="141" y="68"/>
                  </a:cubicBezTo>
                  <a:cubicBezTo>
                    <a:pt x="141" y="68"/>
                    <a:pt x="141" y="68"/>
                    <a:pt x="141" y="68"/>
                  </a:cubicBezTo>
                  <a:cubicBezTo>
                    <a:pt x="141" y="56"/>
                    <a:pt x="141" y="56"/>
                    <a:pt x="141" y="56"/>
                  </a:cubicBezTo>
                  <a:cubicBezTo>
                    <a:pt x="141" y="0"/>
                    <a:pt x="141" y="0"/>
                    <a:pt x="141" y="0"/>
                  </a:cubicBezTo>
                  <a:cubicBezTo>
                    <a:pt x="47" y="0"/>
                    <a:pt x="47" y="0"/>
                    <a:pt x="47" y="0"/>
                  </a:cubicBezTo>
                  <a:cubicBezTo>
                    <a:pt x="45" y="5"/>
                    <a:pt x="45" y="5"/>
                    <a:pt x="45" y="5"/>
                  </a:cubicBezTo>
                  <a:cubicBezTo>
                    <a:pt x="44" y="10"/>
                    <a:pt x="44" y="10"/>
                    <a:pt x="44" y="10"/>
                  </a:cubicBezTo>
                  <a:cubicBezTo>
                    <a:pt x="37" y="16"/>
                    <a:pt x="37" y="16"/>
                    <a:pt x="37" y="16"/>
                  </a:cubicBezTo>
                  <a:cubicBezTo>
                    <a:pt x="37" y="35"/>
                    <a:pt x="37" y="35"/>
                    <a:pt x="37" y="35"/>
                  </a:cubicBezTo>
                  <a:cubicBezTo>
                    <a:pt x="37" y="35"/>
                    <a:pt x="37" y="35"/>
                    <a:pt x="37" y="35"/>
                  </a:cubicBezTo>
                  <a:cubicBezTo>
                    <a:pt x="37" y="35"/>
                    <a:pt x="35" y="39"/>
                    <a:pt x="32" y="44"/>
                  </a:cubicBezTo>
                  <a:cubicBezTo>
                    <a:pt x="30" y="46"/>
                    <a:pt x="30" y="46"/>
                    <a:pt x="30" y="46"/>
                  </a:cubicBezTo>
                  <a:cubicBezTo>
                    <a:pt x="30" y="46"/>
                    <a:pt x="30" y="46"/>
                    <a:pt x="30" y="46"/>
                  </a:cubicBezTo>
                  <a:cubicBezTo>
                    <a:pt x="30" y="46"/>
                    <a:pt x="30" y="46"/>
                    <a:pt x="30" y="46"/>
                  </a:cubicBezTo>
                  <a:cubicBezTo>
                    <a:pt x="29" y="46"/>
                    <a:pt x="29" y="47"/>
                    <a:pt x="27" y="49"/>
                  </a:cubicBezTo>
                  <a:cubicBezTo>
                    <a:pt x="26" y="50"/>
                    <a:pt x="26" y="50"/>
                    <a:pt x="26" y="50"/>
                  </a:cubicBezTo>
                  <a:cubicBezTo>
                    <a:pt x="25" y="50"/>
                    <a:pt x="25" y="50"/>
                    <a:pt x="25" y="50"/>
                  </a:cubicBezTo>
                  <a:cubicBezTo>
                    <a:pt x="25" y="50"/>
                    <a:pt x="25" y="50"/>
                    <a:pt x="25" y="50"/>
                  </a:cubicBezTo>
                  <a:cubicBezTo>
                    <a:pt x="24" y="50"/>
                    <a:pt x="24" y="50"/>
                    <a:pt x="24" y="50"/>
                  </a:cubicBezTo>
                  <a:cubicBezTo>
                    <a:pt x="24" y="50"/>
                    <a:pt x="24" y="50"/>
                    <a:pt x="24" y="50"/>
                  </a:cubicBezTo>
                  <a:cubicBezTo>
                    <a:pt x="23" y="52"/>
                    <a:pt x="19" y="56"/>
                    <a:pt x="17" y="59"/>
                  </a:cubicBezTo>
                  <a:cubicBezTo>
                    <a:pt x="17" y="63"/>
                    <a:pt x="17" y="63"/>
                    <a:pt x="17" y="63"/>
                  </a:cubicBezTo>
                  <a:cubicBezTo>
                    <a:pt x="18" y="68"/>
                    <a:pt x="19" y="75"/>
                    <a:pt x="19" y="75"/>
                  </a:cubicBezTo>
                  <a:cubicBezTo>
                    <a:pt x="19" y="78"/>
                    <a:pt x="20" y="81"/>
                    <a:pt x="20" y="84"/>
                  </a:cubicBezTo>
                  <a:cubicBezTo>
                    <a:pt x="20" y="86"/>
                    <a:pt x="20" y="86"/>
                    <a:pt x="20" y="86"/>
                  </a:cubicBezTo>
                  <a:cubicBezTo>
                    <a:pt x="19" y="86"/>
                    <a:pt x="19" y="86"/>
                    <a:pt x="19" y="86"/>
                  </a:cubicBezTo>
                  <a:cubicBezTo>
                    <a:pt x="19" y="87"/>
                    <a:pt x="19" y="87"/>
                    <a:pt x="19" y="87"/>
                  </a:cubicBezTo>
                  <a:cubicBezTo>
                    <a:pt x="18" y="87"/>
                    <a:pt x="18" y="87"/>
                    <a:pt x="18" y="87"/>
                  </a:cubicBezTo>
                  <a:cubicBezTo>
                    <a:pt x="18" y="88"/>
                    <a:pt x="18" y="88"/>
                    <a:pt x="18" y="88"/>
                  </a:cubicBezTo>
                  <a:cubicBezTo>
                    <a:pt x="18" y="88"/>
                    <a:pt x="18" y="88"/>
                    <a:pt x="17" y="88"/>
                  </a:cubicBezTo>
                  <a:cubicBezTo>
                    <a:pt x="17" y="89"/>
                    <a:pt x="17" y="89"/>
                    <a:pt x="17" y="89"/>
                  </a:cubicBezTo>
                  <a:cubicBezTo>
                    <a:pt x="17" y="90"/>
                    <a:pt x="17" y="90"/>
                    <a:pt x="17" y="90"/>
                  </a:cubicBezTo>
                  <a:cubicBezTo>
                    <a:pt x="17" y="90"/>
                    <a:pt x="17" y="90"/>
                    <a:pt x="17" y="90"/>
                  </a:cubicBezTo>
                  <a:cubicBezTo>
                    <a:pt x="17" y="91"/>
                    <a:pt x="16" y="93"/>
                    <a:pt x="14" y="99"/>
                  </a:cubicBezTo>
                  <a:cubicBezTo>
                    <a:pt x="14" y="100"/>
                    <a:pt x="14" y="100"/>
                    <a:pt x="14" y="100"/>
                  </a:cubicBezTo>
                  <a:cubicBezTo>
                    <a:pt x="14" y="100"/>
                    <a:pt x="14" y="100"/>
                    <a:pt x="14" y="100"/>
                  </a:cubicBezTo>
                  <a:cubicBezTo>
                    <a:pt x="14" y="148"/>
                    <a:pt x="14" y="148"/>
                    <a:pt x="14" y="148"/>
                  </a:cubicBezTo>
                  <a:cubicBezTo>
                    <a:pt x="0" y="171"/>
                    <a:pt x="0" y="171"/>
                    <a:pt x="0" y="171"/>
                  </a:cubicBezTo>
                  <a:cubicBezTo>
                    <a:pt x="0" y="195"/>
                    <a:pt x="0" y="195"/>
                    <a:pt x="0" y="195"/>
                  </a:cubicBezTo>
                  <a:cubicBezTo>
                    <a:pt x="59" y="195"/>
                    <a:pt x="59" y="195"/>
                    <a:pt x="59" y="195"/>
                  </a:cubicBezTo>
                  <a:cubicBezTo>
                    <a:pt x="60" y="200"/>
                    <a:pt x="60" y="200"/>
                    <a:pt x="60" y="200"/>
                  </a:cubicBezTo>
                  <a:cubicBezTo>
                    <a:pt x="61" y="201"/>
                    <a:pt x="61" y="202"/>
                    <a:pt x="60" y="203"/>
                  </a:cubicBezTo>
                  <a:cubicBezTo>
                    <a:pt x="59" y="205"/>
                    <a:pt x="56" y="205"/>
                    <a:pt x="55" y="205"/>
                  </a:cubicBezTo>
                  <a:cubicBezTo>
                    <a:pt x="55" y="217"/>
                    <a:pt x="55" y="217"/>
                    <a:pt x="55" y="217"/>
                  </a:cubicBezTo>
                  <a:cubicBezTo>
                    <a:pt x="59" y="217"/>
                    <a:pt x="59" y="217"/>
                    <a:pt x="59" y="217"/>
                  </a:cubicBezTo>
                  <a:cubicBezTo>
                    <a:pt x="59" y="220"/>
                    <a:pt x="59" y="220"/>
                    <a:pt x="59" y="220"/>
                  </a:cubicBezTo>
                  <a:cubicBezTo>
                    <a:pt x="63" y="220"/>
                    <a:pt x="63" y="220"/>
                    <a:pt x="63" y="220"/>
                  </a:cubicBezTo>
                  <a:cubicBezTo>
                    <a:pt x="61" y="233"/>
                    <a:pt x="61" y="233"/>
                    <a:pt x="61" y="233"/>
                  </a:cubicBezTo>
                  <a:cubicBezTo>
                    <a:pt x="61" y="241"/>
                    <a:pt x="61" y="241"/>
                    <a:pt x="61" y="241"/>
                  </a:cubicBezTo>
                  <a:cubicBezTo>
                    <a:pt x="61" y="243"/>
                    <a:pt x="58" y="244"/>
                    <a:pt x="56" y="244"/>
                  </a:cubicBezTo>
                  <a:cubicBezTo>
                    <a:pt x="56" y="249"/>
                    <a:pt x="56" y="249"/>
                    <a:pt x="56" y="249"/>
                  </a:cubicBezTo>
                  <a:cubicBezTo>
                    <a:pt x="57" y="249"/>
                    <a:pt x="57" y="249"/>
                    <a:pt x="57" y="249"/>
                  </a:cubicBezTo>
                  <a:cubicBezTo>
                    <a:pt x="57" y="249"/>
                    <a:pt x="57" y="249"/>
                    <a:pt x="57" y="249"/>
                  </a:cubicBezTo>
                  <a:cubicBezTo>
                    <a:pt x="64" y="246"/>
                    <a:pt x="64" y="246"/>
                    <a:pt x="64" y="246"/>
                  </a:cubicBezTo>
                  <a:cubicBezTo>
                    <a:pt x="87" y="254"/>
                    <a:pt x="87" y="254"/>
                    <a:pt x="87" y="254"/>
                  </a:cubicBezTo>
                  <a:cubicBezTo>
                    <a:pt x="95" y="250"/>
                    <a:pt x="95" y="250"/>
                    <a:pt x="95" y="250"/>
                  </a:cubicBezTo>
                  <a:cubicBezTo>
                    <a:pt x="103" y="250"/>
                    <a:pt x="103" y="250"/>
                    <a:pt x="103" y="250"/>
                  </a:cubicBezTo>
                  <a:cubicBezTo>
                    <a:pt x="110" y="246"/>
                    <a:pt x="110" y="246"/>
                    <a:pt x="110" y="246"/>
                  </a:cubicBezTo>
                  <a:cubicBezTo>
                    <a:pt x="126" y="248"/>
                    <a:pt x="126" y="248"/>
                    <a:pt x="126" y="248"/>
                  </a:cubicBezTo>
                  <a:cubicBezTo>
                    <a:pt x="126" y="248"/>
                    <a:pt x="126" y="248"/>
                    <a:pt x="126" y="248"/>
                  </a:cubicBezTo>
                  <a:cubicBezTo>
                    <a:pt x="126" y="227"/>
                    <a:pt x="127" y="161"/>
                    <a:pt x="126" y="157"/>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0" name="Minnesota">
              <a:extLst>
                <a:ext uri="{FF2B5EF4-FFF2-40B4-BE49-F238E27FC236}">
                  <a16:creationId xmlns:a16="http://schemas.microsoft.com/office/drawing/2014/main" id="{232C1085-EA7A-450C-9AB4-F492E704D837}"/>
                </a:ext>
              </a:extLst>
            </p:cNvPr>
            <p:cNvSpPr>
              <a:spLocks/>
            </p:cNvSpPr>
            <p:nvPr/>
          </p:nvSpPr>
          <p:spPr bwMode="auto">
            <a:xfrm>
              <a:off x="6279840" y="778934"/>
              <a:ext cx="1173624" cy="1195357"/>
            </a:xfrm>
            <a:custGeom>
              <a:avLst/>
              <a:gdLst>
                <a:gd name="T0" fmla="*/ 10 w 297"/>
                <a:gd name="T1" fmla="*/ 129 h 302"/>
                <a:gd name="T2" fmla="*/ 22 w 297"/>
                <a:gd name="T3" fmla="*/ 162 h 302"/>
                <a:gd name="T4" fmla="*/ 24 w 297"/>
                <a:gd name="T5" fmla="*/ 180 h 302"/>
                <a:gd name="T6" fmla="*/ 24 w 297"/>
                <a:gd name="T7" fmla="*/ 219 h 302"/>
                <a:gd name="T8" fmla="*/ 36 w 297"/>
                <a:gd name="T9" fmla="*/ 301 h 302"/>
                <a:gd name="T10" fmla="*/ 37 w 297"/>
                <a:gd name="T11" fmla="*/ 302 h 302"/>
                <a:gd name="T12" fmla="*/ 228 w 297"/>
                <a:gd name="T13" fmla="*/ 302 h 302"/>
                <a:gd name="T14" fmla="*/ 227 w 297"/>
                <a:gd name="T15" fmla="*/ 294 h 302"/>
                <a:gd name="T16" fmla="*/ 229 w 297"/>
                <a:gd name="T17" fmla="*/ 289 h 302"/>
                <a:gd name="T18" fmla="*/ 227 w 297"/>
                <a:gd name="T19" fmla="*/ 287 h 302"/>
                <a:gd name="T20" fmla="*/ 193 w 297"/>
                <a:gd name="T21" fmla="*/ 249 h 302"/>
                <a:gd name="T22" fmla="*/ 172 w 297"/>
                <a:gd name="T23" fmla="*/ 226 h 302"/>
                <a:gd name="T24" fmla="*/ 172 w 297"/>
                <a:gd name="T25" fmla="*/ 205 h 302"/>
                <a:gd name="T26" fmla="*/ 181 w 297"/>
                <a:gd name="T27" fmla="*/ 174 h 302"/>
                <a:gd name="T28" fmla="*/ 193 w 297"/>
                <a:gd name="T29" fmla="*/ 159 h 302"/>
                <a:gd name="T30" fmla="*/ 204 w 297"/>
                <a:gd name="T31" fmla="*/ 160 h 302"/>
                <a:gd name="T32" fmla="*/ 266 w 297"/>
                <a:gd name="T33" fmla="*/ 105 h 302"/>
                <a:gd name="T34" fmla="*/ 285 w 297"/>
                <a:gd name="T35" fmla="*/ 94 h 302"/>
                <a:gd name="T36" fmla="*/ 293 w 297"/>
                <a:gd name="T37" fmla="*/ 86 h 302"/>
                <a:gd name="T38" fmla="*/ 266 w 297"/>
                <a:gd name="T39" fmla="*/ 78 h 302"/>
                <a:gd name="T40" fmla="*/ 246 w 297"/>
                <a:gd name="T41" fmla="*/ 78 h 302"/>
                <a:gd name="T42" fmla="*/ 231 w 297"/>
                <a:gd name="T43" fmla="*/ 82 h 302"/>
                <a:gd name="T44" fmla="*/ 219 w 297"/>
                <a:gd name="T45" fmla="*/ 70 h 302"/>
                <a:gd name="T46" fmla="*/ 192 w 297"/>
                <a:gd name="T47" fmla="*/ 55 h 302"/>
                <a:gd name="T48" fmla="*/ 161 w 297"/>
                <a:gd name="T49" fmla="*/ 47 h 302"/>
                <a:gd name="T50" fmla="*/ 145 w 297"/>
                <a:gd name="T51" fmla="*/ 51 h 302"/>
                <a:gd name="T52" fmla="*/ 141 w 297"/>
                <a:gd name="T53" fmla="*/ 47 h 302"/>
                <a:gd name="T54" fmla="*/ 118 w 297"/>
                <a:gd name="T55" fmla="*/ 43 h 302"/>
                <a:gd name="T56" fmla="*/ 110 w 297"/>
                <a:gd name="T57" fmla="*/ 43 h 302"/>
                <a:gd name="T58" fmla="*/ 102 w 297"/>
                <a:gd name="T59" fmla="*/ 23 h 302"/>
                <a:gd name="T60" fmla="*/ 86 w 297"/>
                <a:gd name="T61" fmla="*/ 0 h 302"/>
                <a:gd name="T62" fmla="*/ 0 w 297"/>
                <a:gd name="T63" fmla="*/ 27 h 302"/>
                <a:gd name="T64" fmla="*/ 10 w 297"/>
                <a:gd name="T65" fmla="*/ 96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7" h="302">
                  <a:moveTo>
                    <a:pt x="10" y="96"/>
                  </a:moveTo>
                  <a:cubicBezTo>
                    <a:pt x="10" y="129"/>
                    <a:pt x="10" y="129"/>
                    <a:pt x="10" y="129"/>
                  </a:cubicBezTo>
                  <a:cubicBezTo>
                    <a:pt x="22" y="150"/>
                    <a:pt x="22" y="150"/>
                    <a:pt x="22" y="150"/>
                  </a:cubicBezTo>
                  <a:cubicBezTo>
                    <a:pt x="22" y="162"/>
                    <a:pt x="22" y="162"/>
                    <a:pt x="22" y="162"/>
                  </a:cubicBezTo>
                  <a:cubicBezTo>
                    <a:pt x="24" y="180"/>
                    <a:pt x="24" y="180"/>
                    <a:pt x="24" y="180"/>
                  </a:cubicBezTo>
                  <a:cubicBezTo>
                    <a:pt x="24" y="180"/>
                    <a:pt x="24" y="180"/>
                    <a:pt x="24" y="180"/>
                  </a:cubicBezTo>
                  <a:cubicBezTo>
                    <a:pt x="24" y="181"/>
                    <a:pt x="24" y="181"/>
                    <a:pt x="24" y="181"/>
                  </a:cubicBezTo>
                  <a:cubicBezTo>
                    <a:pt x="24" y="219"/>
                    <a:pt x="24" y="219"/>
                    <a:pt x="24" y="219"/>
                  </a:cubicBezTo>
                  <a:cubicBezTo>
                    <a:pt x="36" y="233"/>
                    <a:pt x="36" y="233"/>
                    <a:pt x="36" y="233"/>
                  </a:cubicBezTo>
                  <a:cubicBezTo>
                    <a:pt x="36" y="301"/>
                    <a:pt x="36" y="301"/>
                    <a:pt x="36" y="301"/>
                  </a:cubicBezTo>
                  <a:cubicBezTo>
                    <a:pt x="36" y="302"/>
                    <a:pt x="36" y="302"/>
                    <a:pt x="36" y="302"/>
                  </a:cubicBezTo>
                  <a:cubicBezTo>
                    <a:pt x="37" y="302"/>
                    <a:pt x="37" y="302"/>
                    <a:pt x="37" y="302"/>
                  </a:cubicBezTo>
                  <a:cubicBezTo>
                    <a:pt x="227" y="302"/>
                    <a:pt x="227" y="302"/>
                    <a:pt x="227" y="302"/>
                  </a:cubicBezTo>
                  <a:cubicBezTo>
                    <a:pt x="228" y="302"/>
                    <a:pt x="228" y="302"/>
                    <a:pt x="228" y="302"/>
                  </a:cubicBezTo>
                  <a:cubicBezTo>
                    <a:pt x="227" y="300"/>
                    <a:pt x="227" y="300"/>
                    <a:pt x="227" y="300"/>
                  </a:cubicBezTo>
                  <a:cubicBezTo>
                    <a:pt x="227" y="298"/>
                    <a:pt x="227" y="296"/>
                    <a:pt x="227" y="294"/>
                  </a:cubicBezTo>
                  <a:cubicBezTo>
                    <a:pt x="227" y="291"/>
                    <a:pt x="228" y="290"/>
                    <a:pt x="228" y="290"/>
                  </a:cubicBezTo>
                  <a:cubicBezTo>
                    <a:pt x="229" y="289"/>
                    <a:pt x="229" y="289"/>
                    <a:pt x="229" y="289"/>
                  </a:cubicBezTo>
                  <a:cubicBezTo>
                    <a:pt x="228" y="289"/>
                    <a:pt x="228" y="289"/>
                    <a:pt x="228" y="289"/>
                  </a:cubicBezTo>
                  <a:cubicBezTo>
                    <a:pt x="228" y="288"/>
                    <a:pt x="228" y="288"/>
                    <a:pt x="227" y="287"/>
                  </a:cubicBezTo>
                  <a:cubicBezTo>
                    <a:pt x="218" y="276"/>
                    <a:pt x="216" y="273"/>
                    <a:pt x="215" y="273"/>
                  </a:cubicBezTo>
                  <a:cubicBezTo>
                    <a:pt x="193" y="249"/>
                    <a:pt x="193" y="249"/>
                    <a:pt x="193" y="249"/>
                  </a:cubicBezTo>
                  <a:cubicBezTo>
                    <a:pt x="176" y="237"/>
                    <a:pt x="176" y="237"/>
                    <a:pt x="176" y="237"/>
                  </a:cubicBezTo>
                  <a:cubicBezTo>
                    <a:pt x="172" y="226"/>
                    <a:pt x="172" y="226"/>
                    <a:pt x="172" y="226"/>
                  </a:cubicBezTo>
                  <a:cubicBezTo>
                    <a:pt x="173" y="225"/>
                    <a:pt x="176" y="222"/>
                    <a:pt x="174" y="214"/>
                  </a:cubicBezTo>
                  <a:cubicBezTo>
                    <a:pt x="172" y="205"/>
                    <a:pt x="172" y="205"/>
                    <a:pt x="172" y="205"/>
                  </a:cubicBezTo>
                  <a:cubicBezTo>
                    <a:pt x="172" y="193"/>
                    <a:pt x="172" y="193"/>
                    <a:pt x="172" y="193"/>
                  </a:cubicBezTo>
                  <a:cubicBezTo>
                    <a:pt x="181" y="174"/>
                    <a:pt x="181" y="174"/>
                    <a:pt x="181" y="174"/>
                  </a:cubicBezTo>
                  <a:cubicBezTo>
                    <a:pt x="182" y="174"/>
                    <a:pt x="188" y="173"/>
                    <a:pt x="190" y="164"/>
                  </a:cubicBezTo>
                  <a:cubicBezTo>
                    <a:pt x="190" y="162"/>
                    <a:pt x="192" y="160"/>
                    <a:pt x="193" y="159"/>
                  </a:cubicBezTo>
                  <a:cubicBezTo>
                    <a:pt x="194" y="159"/>
                    <a:pt x="195" y="159"/>
                    <a:pt x="196" y="159"/>
                  </a:cubicBezTo>
                  <a:cubicBezTo>
                    <a:pt x="199" y="159"/>
                    <a:pt x="202" y="160"/>
                    <a:pt x="204" y="160"/>
                  </a:cubicBezTo>
                  <a:cubicBezTo>
                    <a:pt x="204" y="160"/>
                    <a:pt x="204" y="160"/>
                    <a:pt x="204" y="160"/>
                  </a:cubicBezTo>
                  <a:cubicBezTo>
                    <a:pt x="266" y="105"/>
                    <a:pt x="266" y="105"/>
                    <a:pt x="266" y="105"/>
                  </a:cubicBezTo>
                  <a:cubicBezTo>
                    <a:pt x="282" y="102"/>
                    <a:pt x="282" y="102"/>
                    <a:pt x="282" y="102"/>
                  </a:cubicBezTo>
                  <a:cubicBezTo>
                    <a:pt x="285" y="94"/>
                    <a:pt x="285" y="94"/>
                    <a:pt x="285" y="94"/>
                  </a:cubicBezTo>
                  <a:cubicBezTo>
                    <a:pt x="297" y="86"/>
                    <a:pt x="297" y="86"/>
                    <a:pt x="297" y="86"/>
                  </a:cubicBezTo>
                  <a:cubicBezTo>
                    <a:pt x="293" y="86"/>
                    <a:pt x="293" y="86"/>
                    <a:pt x="293" y="86"/>
                  </a:cubicBezTo>
                  <a:cubicBezTo>
                    <a:pt x="282" y="82"/>
                    <a:pt x="282" y="82"/>
                    <a:pt x="282" y="82"/>
                  </a:cubicBezTo>
                  <a:cubicBezTo>
                    <a:pt x="266" y="78"/>
                    <a:pt x="266" y="78"/>
                    <a:pt x="266" y="78"/>
                  </a:cubicBezTo>
                  <a:cubicBezTo>
                    <a:pt x="254" y="74"/>
                    <a:pt x="254" y="74"/>
                    <a:pt x="254" y="74"/>
                  </a:cubicBezTo>
                  <a:cubicBezTo>
                    <a:pt x="246" y="78"/>
                    <a:pt x="246" y="78"/>
                    <a:pt x="246" y="78"/>
                  </a:cubicBezTo>
                  <a:cubicBezTo>
                    <a:pt x="239" y="82"/>
                    <a:pt x="239" y="82"/>
                    <a:pt x="239" y="82"/>
                  </a:cubicBezTo>
                  <a:cubicBezTo>
                    <a:pt x="231" y="82"/>
                    <a:pt x="231" y="82"/>
                    <a:pt x="231" y="82"/>
                  </a:cubicBezTo>
                  <a:cubicBezTo>
                    <a:pt x="223" y="78"/>
                    <a:pt x="223" y="78"/>
                    <a:pt x="223" y="78"/>
                  </a:cubicBezTo>
                  <a:cubicBezTo>
                    <a:pt x="219" y="70"/>
                    <a:pt x="219" y="70"/>
                    <a:pt x="219" y="70"/>
                  </a:cubicBezTo>
                  <a:cubicBezTo>
                    <a:pt x="196" y="59"/>
                    <a:pt x="196" y="59"/>
                    <a:pt x="196" y="59"/>
                  </a:cubicBezTo>
                  <a:cubicBezTo>
                    <a:pt x="192" y="55"/>
                    <a:pt x="192" y="55"/>
                    <a:pt x="192" y="55"/>
                  </a:cubicBezTo>
                  <a:cubicBezTo>
                    <a:pt x="176" y="47"/>
                    <a:pt x="176" y="47"/>
                    <a:pt x="176" y="47"/>
                  </a:cubicBezTo>
                  <a:cubicBezTo>
                    <a:pt x="161" y="47"/>
                    <a:pt x="161" y="47"/>
                    <a:pt x="161" y="47"/>
                  </a:cubicBezTo>
                  <a:cubicBezTo>
                    <a:pt x="153" y="51"/>
                    <a:pt x="153" y="51"/>
                    <a:pt x="153" y="51"/>
                  </a:cubicBezTo>
                  <a:cubicBezTo>
                    <a:pt x="145" y="51"/>
                    <a:pt x="145" y="51"/>
                    <a:pt x="145" y="51"/>
                  </a:cubicBezTo>
                  <a:cubicBezTo>
                    <a:pt x="141" y="51"/>
                    <a:pt x="141" y="51"/>
                    <a:pt x="141" y="51"/>
                  </a:cubicBezTo>
                  <a:cubicBezTo>
                    <a:pt x="141" y="47"/>
                    <a:pt x="141" y="47"/>
                    <a:pt x="141" y="47"/>
                  </a:cubicBezTo>
                  <a:cubicBezTo>
                    <a:pt x="125" y="43"/>
                    <a:pt x="125" y="43"/>
                    <a:pt x="125" y="43"/>
                  </a:cubicBezTo>
                  <a:cubicBezTo>
                    <a:pt x="118" y="43"/>
                    <a:pt x="118" y="43"/>
                    <a:pt x="118" y="43"/>
                  </a:cubicBezTo>
                  <a:cubicBezTo>
                    <a:pt x="114" y="43"/>
                    <a:pt x="114" y="43"/>
                    <a:pt x="114" y="43"/>
                  </a:cubicBezTo>
                  <a:cubicBezTo>
                    <a:pt x="110" y="43"/>
                    <a:pt x="110" y="43"/>
                    <a:pt x="110" y="43"/>
                  </a:cubicBezTo>
                  <a:cubicBezTo>
                    <a:pt x="102" y="27"/>
                    <a:pt x="102" y="27"/>
                    <a:pt x="102" y="27"/>
                  </a:cubicBezTo>
                  <a:cubicBezTo>
                    <a:pt x="102" y="23"/>
                    <a:pt x="102" y="23"/>
                    <a:pt x="102" y="23"/>
                  </a:cubicBezTo>
                  <a:cubicBezTo>
                    <a:pt x="94" y="4"/>
                    <a:pt x="94" y="4"/>
                    <a:pt x="94" y="4"/>
                  </a:cubicBezTo>
                  <a:cubicBezTo>
                    <a:pt x="86" y="0"/>
                    <a:pt x="86" y="0"/>
                    <a:pt x="86" y="0"/>
                  </a:cubicBezTo>
                  <a:cubicBezTo>
                    <a:pt x="86" y="27"/>
                    <a:pt x="86" y="27"/>
                    <a:pt x="86" y="27"/>
                  </a:cubicBezTo>
                  <a:cubicBezTo>
                    <a:pt x="0" y="27"/>
                    <a:pt x="0" y="27"/>
                    <a:pt x="0" y="27"/>
                  </a:cubicBezTo>
                  <a:cubicBezTo>
                    <a:pt x="0" y="77"/>
                    <a:pt x="0" y="77"/>
                    <a:pt x="0" y="77"/>
                  </a:cubicBezTo>
                  <a:lnTo>
                    <a:pt x="10" y="96"/>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1" name="Michigan">
              <a:extLst>
                <a:ext uri="{FF2B5EF4-FFF2-40B4-BE49-F238E27FC236}">
                  <a16:creationId xmlns:a16="http://schemas.microsoft.com/office/drawing/2014/main" id="{3442D3AF-F8EB-4E9B-BF44-4B4E12E8FE49}"/>
                </a:ext>
              </a:extLst>
            </p:cNvPr>
            <p:cNvSpPr>
              <a:spLocks/>
            </p:cNvSpPr>
            <p:nvPr/>
          </p:nvSpPr>
          <p:spPr bwMode="auto">
            <a:xfrm>
              <a:off x="7354825" y="1225311"/>
              <a:ext cx="1225450" cy="1235482"/>
            </a:xfrm>
            <a:custGeom>
              <a:avLst/>
              <a:gdLst>
                <a:gd name="connsiteX0" fmla="*/ 827555 w 1225450"/>
                <a:gd name="connsiteY0" fmla="*/ 404583 h 1235482"/>
                <a:gd name="connsiteX1" fmla="*/ 854304 w 1225450"/>
                <a:gd name="connsiteY1" fmla="*/ 404583 h 1235482"/>
                <a:gd name="connsiteX2" fmla="*/ 886069 w 1225450"/>
                <a:gd name="connsiteY2" fmla="*/ 404583 h 1235482"/>
                <a:gd name="connsiteX3" fmla="*/ 886069 w 1225450"/>
                <a:gd name="connsiteY3" fmla="*/ 419630 h 1235482"/>
                <a:gd name="connsiteX4" fmla="*/ 917834 w 1225450"/>
                <a:gd name="connsiteY4" fmla="*/ 404583 h 1235482"/>
                <a:gd name="connsiteX5" fmla="*/ 932880 w 1225450"/>
                <a:gd name="connsiteY5" fmla="*/ 419630 h 1235482"/>
                <a:gd name="connsiteX6" fmla="*/ 964645 w 1225450"/>
                <a:gd name="connsiteY6" fmla="*/ 448051 h 1235482"/>
                <a:gd name="connsiteX7" fmla="*/ 981363 w 1225450"/>
                <a:gd name="connsiteY7" fmla="*/ 448051 h 1235482"/>
                <a:gd name="connsiteX8" fmla="*/ 996410 w 1225450"/>
                <a:gd name="connsiteY8" fmla="*/ 463097 h 1235482"/>
                <a:gd name="connsiteX9" fmla="*/ 1039877 w 1225450"/>
                <a:gd name="connsiteY9" fmla="*/ 479815 h 1235482"/>
                <a:gd name="connsiteX10" fmla="*/ 1056595 w 1225450"/>
                <a:gd name="connsiteY10" fmla="*/ 494862 h 1235482"/>
                <a:gd name="connsiteX11" fmla="*/ 1071642 w 1225450"/>
                <a:gd name="connsiteY11" fmla="*/ 543345 h 1235482"/>
                <a:gd name="connsiteX12" fmla="*/ 1056595 w 1225450"/>
                <a:gd name="connsiteY12" fmla="*/ 558391 h 1235482"/>
                <a:gd name="connsiteX13" fmla="*/ 1056595 w 1225450"/>
                <a:gd name="connsiteY13" fmla="*/ 575110 h 1235482"/>
                <a:gd name="connsiteX14" fmla="*/ 1071642 w 1225450"/>
                <a:gd name="connsiteY14" fmla="*/ 590156 h 1235482"/>
                <a:gd name="connsiteX15" fmla="*/ 1088360 w 1225450"/>
                <a:gd name="connsiteY15" fmla="*/ 682107 h 1235482"/>
                <a:gd name="connsiteX16" fmla="*/ 1071642 w 1225450"/>
                <a:gd name="connsiteY16" fmla="*/ 697153 h 1235482"/>
                <a:gd name="connsiteX17" fmla="*/ 1056595 w 1225450"/>
                <a:gd name="connsiteY17" fmla="*/ 713871 h 1235482"/>
                <a:gd name="connsiteX18" fmla="*/ 1039877 w 1225450"/>
                <a:gd name="connsiteY18" fmla="*/ 745636 h 1235482"/>
                <a:gd name="connsiteX19" fmla="*/ 1008113 w 1225450"/>
                <a:gd name="connsiteY19" fmla="*/ 772385 h 1235482"/>
                <a:gd name="connsiteX20" fmla="*/ 981363 w 1225450"/>
                <a:gd name="connsiteY20" fmla="*/ 820868 h 1235482"/>
                <a:gd name="connsiteX21" fmla="*/ 996410 w 1225450"/>
                <a:gd name="connsiteY21" fmla="*/ 835915 h 1235482"/>
                <a:gd name="connsiteX22" fmla="*/ 1008113 w 1225450"/>
                <a:gd name="connsiteY22" fmla="*/ 835915 h 1235482"/>
                <a:gd name="connsiteX23" fmla="*/ 1056595 w 1225450"/>
                <a:gd name="connsiteY23" fmla="*/ 820868 h 1235482"/>
                <a:gd name="connsiteX24" fmla="*/ 1071642 w 1225450"/>
                <a:gd name="connsiteY24" fmla="*/ 772385 h 1235482"/>
                <a:gd name="connsiteX25" fmla="*/ 1120125 w 1225450"/>
                <a:gd name="connsiteY25" fmla="*/ 757339 h 1235482"/>
                <a:gd name="connsiteX26" fmla="*/ 1150218 w 1225450"/>
                <a:gd name="connsiteY26" fmla="*/ 745636 h 1235482"/>
                <a:gd name="connsiteX27" fmla="*/ 1195357 w 1225450"/>
                <a:gd name="connsiteY27" fmla="*/ 835915 h 1235482"/>
                <a:gd name="connsiteX28" fmla="*/ 1195357 w 1225450"/>
                <a:gd name="connsiteY28" fmla="*/ 927866 h 1235482"/>
                <a:gd name="connsiteX29" fmla="*/ 1210404 w 1225450"/>
                <a:gd name="connsiteY29" fmla="*/ 957959 h 1235482"/>
                <a:gd name="connsiteX30" fmla="*/ 1210404 w 1225450"/>
                <a:gd name="connsiteY30" fmla="*/ 974677 h 1235482"/>
                <a:gd name="connsiteX31" fmla="*/ 1225450 w 1225450"/>
                <a:gd name="connsiteY31" fmla="*/ 957959 h 1235482"/>
                <a:gd name="connsiteX32" fmla="*/ 1195357 w 1225450"/>
                <a:gd name="connsiteY32" fmla="*/ 1053253 h 1235482"/>
                <a:gd name="connsiteX33" fmla="*/ 1163592 w 1225450"/>
                <a:gd name="connsiteY33" fmla="*/ 1053253 h 1235482"/>
                <a:gd name="connsiteX34" fmla="*/ 1150218 w 1225450"/>
                <a:gd name="connsiteY34" fmla="*/ 1069971 h 1235482"/>
                <a:gd name="connsiteX35" fmla="*/ 1150218 w 1225450"/>
                <a:gd name="connsiteY35" fmla="*/ 1081674 h 1235482"/>
                <a:gd name="connsiteX36" fmla="*/ 1150218 w 1225450"/>
                <a:gd name="connsiteY36" fmla="*/ 1113439 h 1235482"/>
                <a:gd name="connsiteX37" fmla="*/ 1135171 w 1225450"/>
                <a:gd name="connsiteY37" fmla="*/ 1113439 h 1235482"/>
                <a:gd name="connsiteX38" fmla="*/ 1135171 w 1225450"/>
                <a:gd name="connsiteY38" fmla="*/ 1128485 h 1235482"/>
                <a:gd name="connsiteX39" fmla="*/ 1120125 w 1225450"/>
                <a:gd name="connsiteY39" fmla="*/ 1160250 h 1235482"/>
                <a:gd name="connsiteX40" fmla="*/ 1120125 w 1225450"/>
                <a:gd name="connsiteY40" fmla="*/ 1192015 h 1235482"/>
                <a:gd name="connsiteX41" fmla="*/ 1076657 w 1225450"/>
                <a:gd name="connsiteY41" fmla="*/ 1235482 h 1235482"/>
                <a:gd name="connsiteX42" fmla="*/ 834242 w 1225450"/>
                <a:gd name="connsiteY42" fmla="*/ 1235482 h 1235482"/>
                <a:gd name="connsiteX43" fmla="*/ 830899 w 1225450"/>
                <a:gd name="connsiteY43" fmla="*/ 1235482 h 1235482"/>
                <a:gd name="connsiteX44" fmla="*/ 514923 w 1225450"/>
                <a:gd name="connsiteY44" fmla="*/ 1235482 h 1235482"/>
                <a:gd name="connsiteX45" fmla="*/ 561734 w 1225450"/>
                <a:gd name="connsiteY45" fmla="*/ 1208733 h 1235482"/>
                <a:gd name="connsiteX46" fmla="*/ 625264 w 1225450"/>
                <a:gd name="connsiteY46" fmla="*/ 1053253 h 1235482"/>
                <a:gd name="connsiteX47" fmla="*/ 625264 w 1225450"/>
                <a:gd name="connsiteY47" fmla="*/ 957959 h 1235482"/>
                <a:gd name="connsiteX48" fmla="*/ 578453 w 1225450"/>
                <a:gd name="connsiteY48" fmla="*/ 835915 h 1235482"/>
                <a:gd name="connsiteX49" fmla="*/ 608546 w 1225450"/>
                <a:gd name="connsiteY49" fmla="*/ 728918 h 1235482"/>
                <a:gd name="connsiteX50" fmla="*/ 625264 w 1225450"/>
                <a:gd name="connsiteY50" fmla="*/ 713871 h 1235482"/>
                <a:gd name="connsiteX51" fmla="*/ 625264 w 1225450"/>
                <a:gd name="connsiteY51" fmla="*/ 618577 h 1235482"/>
                <a:gd name="connsiteX52" fmla="*/ 640310 w 1225450"/>
                <a:gd name="connsiteY52" fmla="*/ 601859 h 1235482"/>
                <a:gd name="connsiteX53" fmla="*/ 657029 w 1225450"/>
                <a:gd name="connsiteY53" fmla="*/ 575110 h 1235482"/>
                <a:gd name="connsiteX54" fmla="*/ 683778 w 1225450"/>
                <a:gd name="connsiteY54" fmla="*/ 558391 h 1235482"/>
                <a:gd name="connsiteX55" fmla="*/ 700496 w 1225450"/>
                <a:gd name="connsiteY55" fmla="*/ 543345 h 1235482"/>
                <a:gd name="connsiteX56" fmla="*/ 715543 w 1225450"/>
                <a:gd name="connsiteY56" fmla="*/ 526627 h 1235482"/>
                <a:gd name="connsiteX57" fmla="*/ 715543 w 1225450"/>
                <a:gd name="connsiteY57" fmla="*/ 543345 h 1235482"/>
                <a:gd name="connsiteX58" fmla="*/ 732261 w 1225450"/>
                <a:gd name="connsiteY58" fmla="*/ 590156 h 1235482"/>
                <a:gd name="connsiteX59" fmla="*/ 732261 w 1225450"/>
                <a:gd name="connsiteY59" fmla="*/ 575110 h 1235482"/>
                <a:gd name="connsiteX60" fmla="*/ 747307 w 1225450"/>
                <a:gd name="connsiteY60" fmla="*/ 575110 h 1235482"/>
                <a:gd name="connsiteX61" fmla="*/ 764026 w 1225450"/>
                <a:gd name="connsiteY61" fmla="*/ 494862 h 1235482"/>
                <a:gd name="connsiteX62" fmla="*/ 827555 w 1225450"/>
                <a:gd name="connsiteY62" fmla="*/ 479815 h 1235482"/>
                <a:gd name="connsiteX63" fmla="*/ 827555 w 1225450"/>
                <a:gd name="connsiteY63" fmla="*/ 463097 h 1235482"/>
                <a:gd name="connsiteX64" fmla="*/ 810837 w 1225450"/>
                <a:gd name="connsiteY64" fmla="*/ 448051 h 1235482"/>
                <a:gd name="connsiteX65" fmla="*/ 810837 w 1225450"/>
                <a:gd name="connsiteY65" fmla="*/ 419630 h 1235482"/>
                <a:gd name="connsiteX66" fmla="*/ 364054 w 1225450"/>
                <a:gd name="connsiteY66" fmla="*/ 0 h 1235482"/>
                <a:gd name="connsiteX67" fmla="*/ 391754 w 1225450"/>
                <a:gd name="connsiteY67" fmla="*/ 0 h 1235482"/>
                <a:gd name="connsiteX68" fmla="*/ 391754 w 1225450"/>
                <a:gd name="connsiteY68" fmla="*/ 15871 h 1235482"/>
                <a:gd name="connsiteX69" fmla="*/ 364054 w 1225450"/>
                <a:gd name="connsiteY69" fmla="*/ 31742 h 1235482"/>
                <a:gd name="connsiteX70" fmla="*/ 316568 w 1225450"/>
                <a:gd name="connsiteY70" fmla="*/ 95227 h 1235482"/>
                <a:gd name="connsiteX71" fmla="*/ 300740 w 1225450"/>
                <a:gd name="connsiteY71" fmla="*/ 111099 h 1235482"/>
                <a:gd name="connsiteX72" fmla="*/ 284912 w 1225450"/>
                <a:gd name="connsiteY72" fmla="*/ 123002 h 1235482"/>
                <a:gd name="connsiteX73" fmla="*/ 284912 w 1225450"/>
                <a:gd name="connsiteY73" fmla="*/ 170616 h 1235482"/>
                <a:gd name="connsiteX74" fmla="*/ 316568 w 1225450"/>
                <a:gd name="connsiteY74" fmla="*/ 138873 h 1235482"/>
                <a:gd name="connsiteX75" fmla="*/ 332397 w 1225450"/>
                <a:gd name="connsiteY75" fmla="*/ 154744 h 1235482"/>
                <a:gd name="connsiteX76" fmla="*/ 364054 w 1225450"/>
                <a:gd name="connsiteY76" fmla="*/ 138873 h 1235482"/>
                <a:gd name="connsiteX77" fmla="*/ 423410 w 1225450"/>
                <a:gd name="connsiteY77" fmla="*/ 170616 h 1235482"/>
                <a:gd name="connsiteX78" fmla="*/ 470896 w 1225450"/>
                <a:gd name="connsiteY78" fmla="*/ 234101 h 1235482"/>
                <a:gd name="connsiteX79" fmla="*/ 486724 w 1225450"/>
                <a:gd name="connsiteY79" fmla="*/ 234101 h 1235482"/>
                <a:gd name="connsiteX80" fmla="*/ 561910 w 1225450"/>
                <a:gd name="connsiteY80" fmla="*/ 234101 h 1235482"/>
                <a:gd name="connsiteX81" fmla="*/ 577738 w 1225450"/>
                <a:gd name="connsiteY81" fmla="*/ 234101 h 1235482"/>
                <a:gd name="connsiteX82" fmla="*/ 593567 w 1225450"/>
                <a:gd name="connsiteY82" fmla="*/ 218229 h 1235482"/>
                <a:gd name="connsiteX83" fmla="*/ 641052 w 1225450"/>
                <a:gd name="connsiteY83" fmla="*/ 186487 h 1235482"/>
                <a:gd name="connsiteX84" fmla="*/ 763722 w 1225450"/>
                <a:gd name="connsiteY84" fmla="*/ 186487 h 1235482"/>
                <a:gd name="connsiteX85" fmla="*/ 779551 w 1225450"/>
                <a:gd name="connsiteY85" fmla="*/ 170616 h 1235482"/>
                <a:gd name="connsiteX86" fmla="*/ 811208 w 1225450"/>
                <a:gd name="connsiteY86" fmla="*/ 170616 h 1235482"/>
                <a:gd name="connsiteX87" fmla="*/ 811208 w 1225450"/>
                <a:gd name="connsiteY87" fmla="*/ 186487 h 1235482"/>
                <a:gd name="connsiteX88" fmla="*/ 811208 w 1225450"/>
                <a:gd name="connsiteY88" fmla="*/ 218229 h 1235482"/>
                <a:gd name="connsiteX89" fmla="*/ 854736 w 1225450"/>
                <a:gd name="connsiteY89" fmla="*/ 234101 h 1235482"/>
                <a:gd name="connsiteX90" fmla="*/ 918049 w 1225450"/>
                <a:gd name="connsiteY90" fmla="*/ 234101 h 1235482"/>
                <a:gd name="connsiteX91" fmla="*/ 933878 w 1225450"/>
                <a:gd name="connsiteY91" fmla="*/ 234101 h 1235482"/>
                <a:gd name="connsiteX92" fmla="*/ 933878 w 1225450"/>
                <a:gd name="connsiteY92" fmla="*/ 249972 h 1235482"/>
                <a:gd name="connsiteX93" fmla="*/ 933878 w 1225450"/>
                <a:gd name="connsiteY93" fmla="*/ 265843 h 1235482"/>
                <a:gd name="connsiteX94" fmla="*/ 933878 w 1225450"/>
                <a:gd name="connsiteY94" fmla="*/ 293618 h 1235482"/>
                <a:gd name="connsiteX95" fmla="*/ 949706 w 1225450"/>
                <a:gd name="connsiteY95" fmla="*/ 309489 h 1235482"/>
                <a:gd name="connsiteX96" fmla="*/ 965535 w 1225450"/>
                <a:gd name="connsiteY96" fmla="*/ 325360 h 1235482"/>
                <a:gd name="connsiteX97" fmla="*/ 981363 w 1225450"/>
                <a:gd name="connsiteY97" fmla="*/ 325360 h 1235482"/>
                <a:gd name="connsiteX98" fmla="*/ 981363 w 1225450"/>
                <a:gd name="connsiteY98" fmla="*/ 341231 h 1235482"/>
                <a:gd name="connsiteX99" fmla="*/ 918049 w 1225450"/>
                <a:gd name="connsiteY99" fmla="*/ 357103 h 1235482"/>
                <a:gd name="connsiteX100" fmla="*/ 902221 w 1225450"/>
                <a:gd name="connsiteY100" fmla="*/ 341231 h 1235482"/>
                <a:gd name="connsiteX101" fmla="*/ 886393 w 1225450"/>
                <a:gd name="connsiteY101" fmla="*/ 325360 h 1235482"/>
                <a:gd name="connsiteX102" fmla="*/ 886393 w 1225450"/>
                <a:gd name="connsiteY102" fmla="*/ 341231 h 1235482"/>
                <a:gd name="connsiteX103" fmla="*/ 870564 w 1225450"/>
                <a:gd name="connsiteY103" fmla="*/ 357103 h 1235482"/>
                <a:gd name="connsiteX104" fmla="*/ 854736 w 1225450"/>
                <a:gd name="connsiteY104" fmla="*/ 357103 h 1235482"/>
                <a:gd name="connsiteX105" fmla="*/ 842864 w 1225450"/>
                <a:gd name="connsiteY105" fmla="*/ 341231 h 1235482"/>
                <a:gd name="connsiteX106" fmla="*/ 811208 w 1225450"/>
                <a:gd name="connsiteY106" fmla="*/ 325360 h 1235482"/>
                <a:gd name="connsiteX107" fmla="*/ 763722 w 1225450"/>
                <a:gd name="connsiteY107" fmla="*/ 325360 h 1235482"/>
                <a:gd name="connsiteX108" fmla="*/ 732065 w 1225450"/>
                <a:gd name="connsiteY108" fmla="*/ 325360 h 1235482"/>
                <a:gd name="connsiteX109" fmla="*/ 716237 w 1225450"/>
                <a:gd name="connsiteY109" fmla="*/ 341231 h 1235482"/>
                <a:gd name="connsiteX110" fmla="*/ 641052 w 1225450"/>
                <a:gd name="connsiteY110" fmla="*/ 372974 h 1235482"/>
                <a:gd name="connsiteX111" fmla="*/ 577738 w 1225450"/>
                <a:gd name="connsiteY111" fmla="*/ 420588 h 1235482"/>
                <a:gd name="connsiteX112" fmla="*/ 561910 w 1225450"/>
                <a:gd name="connsiteY112" fmla="*/ 420588 h 1235482"/>
                <a:gd name="connsiteX113" fmla="*/ 577738 w 1225450"/>
                <a:gd name="connsiteY113" fmla="*/ 372974 h 1235482"/>
                <a:gd name="connsiteX114" fmla="*/ 546081 w 1225450"/>
                <a:gd name="connsiteY114" fmla="*/ 388845 h 1235482"/>
                <a:gd name="connsiteX115" fmla="*/ 530253 w 1225450"/>
                <a:gd name="connsiteY115" fmla="*/ 388845 h 1235482"/>
                <a:gd name="connsiteX116" fmla="*/ 518381 w 1225450"/>
                <a:gd name="connsiteY116" fmla="*/ 388845 h 1235482"/>
                <a:gd name="connsiteX117" fmla="*/ 407582 w 1225450"/>
                <a:gd name="connsiteY117" fmla="*/ 559461 h 1235482"/>
                <a:gd name="connsiteX118" fmla="*/ 391754 w 1225450"/>
                <a:gd name="connsiteY118" fmla="*/ 591203 h 1235482"/>
                <a:gd name="connsiteX119" fmla="*/ 387796 w 1225450"/>
                <a:gd name="connsiteY119" fmla="*/ 595171 h 1235482"/>
                <a:gd name="connsiteX120" fmla="*/ 387796 w 1225450"/>
                <a:gd name="connsiteY120" fmla="*/ 591203 h 1235482"/>
                <a:gd name="connsiteX121" fmla="*/ 383839 w 1225450"/>
                <a:gd name="connsiteY121" fmla="*/ 567396 h 1235482"/>
                <a:gd name="connsiteX122" fmla="*/ 379882 w 1225450"/>
                <a:gd name="connsiteY122" fmla="*/ 535654 h 1235482"/>
                <a:gd name="connsiteX123" fmla="*/ 379882 w 1225450"/>
                <a:gd name="connsiteY123" fmla="*/ 484072 h 1235482"/>
                <a:gd name="connsiteX124" fmla="*/ 379882 w 1225450"/>
                <a:gd name="connsiteY124" fmla="*/ 480105 h 1235482"/>
                <a:gd name="connsiteX125" fmla="*/ 383839 w 1225450"/>
                <a:gd name="connsiteY125" fmla="*/ 476137 h 1235482"/>
                <a:gd name="connsiteX126" fmla="*/ 375925 w 1225450"/>
                <a:gd name="connsiteY126" fmla="*/ 468201 h 1235482"/>
                <a:gd name="connsiteX127" fmla="*/ 368011 w 1225450"/>
                <a:gd name="connsiteY127" fmla="*/ 448362 h 1235482"/>
                <a:gd name="connsiteX128" fmla="*/ 360097 w 1225450"/>
                <a:gd name="connsiteY128" fmla="*/ 440427 h 1235482"/>
                <a:gd name="connsiteX129" fmla="*/ 316568 w 1225450"/>
                <a:gd name="connsiteY129" fmla="*/ 392813 h 1235482"/>
                <a:gd name="connsiteX130" fmla="*/ 328440 w 1225450"/>
                <a:gd name="connsiteY130" fmla="*/ 372974 h 1235482"/>
                <a:gd name="connsiteX131" fmla="*/ 312611 w 1225450"/>
                <a:gd name="connsiteY131" fmla="*/ 365038 h 1235482"/>
                <a:gd name="connsiteX132" fmla="*/ 189941 w 1225450"/>
                <a:gd name="connsiteY132" fmla="*/ 365038 h 1235482"/>
                <a:gd name="connsiteX133" fmla="*/ 189941 w 1225450"/>
                <a:gd name="connsiteY133" fmla="*/ 321392 h 1235482"/>
                <a:gd name="connsiteX134" fmla="*/ 174113 w 1225450"/>
                <a:gd name="connsiteY134" fmla="*/ 305521 h 1235482"/>
                <a:gd name="connsiteX135" fmla="*/ 162241 w 1225450"/>
                <a:gd name="connsiteY135" fmla="*/ 301553 h 1235482"/>
                <a:gd name="connsiteX136" fmla="*/ 158284 w 1225450"/>
                <a:gd name="connsiteY136" fmla="*/ 301553 h 1235482"/>
                <a:gd name="connsiteX137" fmla="*/ 158284 w 1225450"/>
                <a:gd name="connsiteY137" fmla="*/ 297585 h 1235482"/>
                <a:gd name="connsiteX138" fmla="*/ 150370 w 1225450"/>
                <a:gd name="connsiteY138" fmla="*/ 297585 h 1235482"/>
                <a:gd name="connsiteX139" fmla="*/ 126627 w 1225450"/>
                <a:gd name="connsiteY139" fmla="*/ 293618 h 1235482"/>
                <a:gd name="connsiteX140" fmla="*/ 91013 w 1225450"/>
                <a:gd name="connsiteY140" fmla="*/ 297585 h 1235482"/>
                <a:gd name="connsiteX141" fmla="*/ 67271 w 1225450"/>
                <a:gd name="connsiteY141" fmla="*/ 293618 h 1235482"/>
                <a:gd name="connsiteX142" fmla="*/ 35614 w 1225450"/>
                <a:gd name="connsiteY142" fmla="*/ 277746 h 1235482"/>
                <a:gd name="connsiteX143" fmla="*/ 23742 w 1225450"/>
                <a:gd name="connsiteY143" fmla="*/ 277746 h 1235482"/>
                <a:gd name="connsiteX144" fmla="*/ 0 w 1225450"/>
                <a:gd name="connsiteY144" fmla="*/ 238068 h 1235482"/>
                <a:gd name="connsiteX145" fmla="*/ 0 w 1225450"/>
                <a:gd name="connsiteY145" fmla="*/ 202358 h 1235482"/>
                <a:gd name="connsiteX146" fmla="*/ 23742 w 1225450"/>
                <a:gd name="connsiteY146" fmla="*/ 202358 h 1235482"/>
                <a:gd name="connsiteX147" fmla="*/ 83099 w 1225450"/>
                <a:gd name="connsiteY147" fmla="*/ 170616 h 1235482"/>
                <a:gd name="connsiteX148" fmla="*/ 162241 w 1225450"/>
                <a:gd name="connsiteY148" fmla="*/ 138873 h 1235482"/>
                <a:gd name="connsiteX149" fmla="*/ 300740 w 1225450"/>
                <a:gd name="connsiteY149" fmla="*/ 31742 h 1235482"/>
                <a:gd name="connsiteX150" fmla="*/ 364054 w 1225450"/>
                <a:gd name="connsiteY150" fmla="*/ 0 h 123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1225450" h="1235482">
                  <a:moveTo>
                    <a:pt x="827555" y="404583"/>
                  </a:moveTo>
                  <a:lnTo>
                    <a:pt x="854304" y="404583"/>
                  </a:lnTo>
                  <a:lnTo>
                    <a:pt x="886069" y="404583"/>
                  </a:lnTo>
                  <a:lnTo>
                    <a:pt x="886069" y="419630"/>
                  </a:lnTo>
                  <a:lnTo>
                    <a:pt x="917834" y="404583"/>
                  </a:lnTo>
                  <a:lnTo>
                    <a:pt x="932880" y="419630"/>
                  </a:lnTo>
                  <a:lnTo>
                    <a:pt x="964645" y="448051"/>
                  </a:lnTo>
                  <a:lnTo>
                    <a:pt x="981363" y="448051"/>
                  </a:lnTo>
                  <a:lnTo>
                    <a:pt x="996410" y="463097"/>
                  </a:lnTo>
                  <a:lnTo>
                    <a:pt x="1039877" y="479815"/>
                  </a:lnTo>
                  <a:lnTo>
                    <a:pt x="1056595" y="494862"/>
                  </a:lnTo>
                  <a:lnTo>
                    <a:pt x="1071642" y="543345"/>
                  </a:lnTo>
                  <a:lnTo>
                    <a:pt x="1056595" y="558391"/>
                  </a:lnTo>
                  <a:lnTo>
                    <a:pt x="1056595" y="575110"/>
                  </a:lnTo>
                  <a:lnTo>
                    <a:pt x="1071642" y="590156"/>
                  </a:lnTo>
                  <a:lnTo>
                    <a:pt x="1088360" y="682107"/>
                  </a:lnTo>
                  <a:lnTo>
                    <a:pt x="1071642" y="697153"/>
                  </a:lnTo>
                  <a:lnTo>
                    <a:pt x="1056595" y="713871"/>
                  </a:lnTo>
                  <a:lnTo>
                    <a:pt x="1039877" y="745636"/>
                  </a:lnTo>
                  <a:lnTo>
                    <a:pt x="1008113" y="772385"/>
                  </a:lnTo>
                  <a:lnTo>
                    <a:pt x="981363" y="820868"/>
                  </a:lnTo>
                  <a:lnTo>
                    <a:pt x="996410" y="835915"/>
                  </a:lnTo>
                  <a:lnTo>
                    <a:pt x="1008113" y="835915"/>
                  </a:lnTo>
                  <a:lnTo>
                    <a:pt x="1056595" y="820868"/>
                  </a:lnTo>
                  <a:lnTo>
                    <a:pt x="1071642" y="772385"/>
                  </a:lnTo>
                  <a:lnTo>
                    <a:pt x="1120125" y="757339"/>
                  </a:lnTo>
                  <a:lnTo>
                    <a:pt x="1150218" y="745636"/>
                  </a:lnTo>
                  <a:lnTo>
                    <a:pt x="1195357" y="835915"/>
                  </a:lnTo>
                  <a:lnTo>
                    <a:pt x="1195357" y="927866"/>
                  </a:lnTo>
                  <a:lnTo>
                    <a:pt x="1210404" y="957959"/>
                  </a:lnTo>
                  <a:lnTo>
                    <a:pt x="1210404" y="974677"/>
                  </a:lnTo>
                  <a:lnTo>
                    <a:pt x="1225450" y="957959"/>
                  </a:lnTo>
                  <a:lnTo>
                    <a:pt x="1195357" y="1053253"/>
                  </a:lnTo>
                  <a:lnTo>
                    <a:pt x="1163592" y="1053253"/>
                  </a:lnTo>
                  <a:lnTo>
                    <a:pt x="1150218" y="1069971"/>
                  </a:lnTo>
                  <a:lnTo>
                    <a:pt x="1150218" y="1081674"/>
                  </a:lnTo>
                  <a:lnTo>
                    <a:pt x="1150218" y="1113439"/>
                  </a:lnTo>
                  <a:lnTo>
                    <a:pt x="1135171" y="1113439"/>
                  </a:lnTo>
                  <a:lnTo>
                    <a:pt x="1135171" y="1128485"/>
                  </a:lnTo>
                  <a:lnTo>
                    <a:pt x="1120125" y="1160250"/>
                  </a:lnTo>
                  <a:lnTo>
                    <a:pt x="1120125" y="1192015"/>
                  </a:lnTo>
                  <a:lnTo>
                    <a:pt x="1076657" y="1235482"/>
                  </a:lnTo>
                  <a:lnTo>
                    <a:pt x="834242" y="1235482"/>
                  </a:lnTo>
                  <a:lnTo>
                    <a:pt x="830899" y="1235482"/>
                  </a:lnTo>
                  <a:lnTo>
                    <a:pt x="514923" y="1235482"/>
                  </a:lnTo>
                  <a:lnTo>
                    <a:pt x="561734" y="1208733"/>
                  </a:lnTo>
                  <a:lnTo>
                    <a:pt x="625264" y="1053253"/>
                  </a:lnTo>
                  <a:lnTo>
                    <a:pt x="625264" y="957959"/>
                  </a:lnTo>
                  <a:lnTo>
                    <a:pt x="578453" y="835915"/>
                  </a:lnTo>
                  <a:lnTo>
                    <a:pt x="608546" y="728918"/>
                  </a:lnTo>
                  <a:lnTo>
                    <a:pt x="625264" y="713871"/>
                  </a:lnTo>
                  <a:lnTo>
                    <a:pt x="625264" y="618577"/>
                  </a:lnTo>
                  <a:lnTo>
                    <a:pt x="640310" y="601859"/>
                  </a:lnTo>
                  <a:lnTo>
                    <a:pt x="657029" y="575110"/>
                  </a:lnTo>
                  <a:lnTo>
                    <a:pt x="683778" y="558391"/>
                  </a:lnTo>
                  <a:lnTo>
                    <a:pt x="700496" y="543345"/>
                  </a:lnTo>
                  <a:lnTo>
                    <a:pt x="715543" y="526627"/>
                  </a:lnTo>
                  <a:lnTo>
                    <a:pt x="715543" y="543345"/>
                  </a:lnTo>
                  <a:lnTo>
                    <a:pt x="732261" y="590156"/>
                  </a:lnTo>
                  <a:lnTo>
                    <a:pt x="732261" y="575110"/>
                  </a:lnTo>
                  <a:lnTo>
                    <a:pt x="747307" y="575110"/>
                  </a:lnTo>
                  <a:lnTo>
                    <a:pt x="764026" y="494862"/>
                  </a:lnTo>
                  <a:lnTo>
                    <a:pt x="827555" y="479815"/>
                  </a:lnTo>
                  <a:lnTo>
                    <a:pt x="827555" y="463097"/>
                  </a:lnTo>
                  <a:lnTo>
                    <a:pt x="810837" y="448051"/>
                  </a:lnTo>
                  <a:lnTo>
                    <a:pt x="810837" y="419630"/>
                  </a:lnTo>
                  <a:close/>
                  <a:moveTo>
                    <a:pt x="364054" y="0"/>
                  </a:moveTo>
                  <a:cubicBezTo>
                    <a:pt x="364054" y="0"/>
                    <a:pt x="364054" y="0"/>
                    <a:pt x="391754" y="0"/>
                  </a:cubicBezTo>
                  <a:cubicBezTo>
                    <a:pt x="391754" y="0"/>
                    <a:pt x="391754" y="0"/>
                    <a:pt x="391754" y="15871"/>
                  </a:cubicBezTo>
                  <a:cubicBezTo>
                    <a:pt x="391754" y="15871"/>
                    <a:pt x="391754" y="15871"/>
                    <a:pt x="364054" y="31742"/>
                  </a:cubicBezTo>
                  <a:cubicBezTo>
                    <a:pt x="364054" y="31742"/>
                    <a:pt x="364054" y="31742"/>
                    <a:pt x="316568" y="95227"/>
                  </a:cubicBezTo>
                  <a:cubicBezTo>
                    <a:pt x="316568" y="95227"/>
                    <a:pt x="316568" y="95227"/>
                    <a:pt x="300740" y="111099"/>
                  </a:cubicBezTo>
                  <a:cubicBezTo>
                    <a:pt x="300740" y="111099"/>
                    <a:pt x="300740" y="111099"/>
                    <a:pt x="284912" y="123002"/>
                  </a:cubicBezTo>
                  <a:cubicBezTo>
                    <a:pt x="284912" y="123002"/>
                    <a:pt x="284912" y="123002"/>
                    <a:pt x="284912" y="170616"/>
                  </a:cubicBezTo>
                  <a:cubicBezTo>
                    <a:pt x="284912" y="170616"/>
                    <a:pt x="284912" y="170616"/>
                    <a:pt x="316568" y="138873"/>
                  </a:cubicBezTo>
                  <a:cubicBezTo>
                    <a:pt x="316568" y="138873"/>
                    <a:pt x="316568" y="138873"/>
                    <a:pt x="332397" y="154744"/>
                  </a:cubicBezTo>
                  <a:cubicBezTo>
                    <a:pt x="332397" y="154744"/>
                    <a:pt x="332397" y="154744"/>
                    <a:pt x="364054" y="138873"/>
                  </a:cubicBezTo>
                  <a:cubicBezTo>
                    <a:pt x="364054" y="138873"/>
                    <a:pt x="364054" y="138873"/>
                    <a:pt x="423410" y="170616"/>
                  </a:cubicBezTo>
                  <a:cubicBezTo>
                    <a:pt x="423410" y="170616"/>
                    <a:pt x="423410" y="170616"/>
                    <a:pt x="470896" y="234101"/>
                  </a:cubicBezTo>
                  <a:cubicBezTo>
                    <a:pt x="470896" y="234101"/>
                    <a:pt x="470896" y="234101"/>
                    <a:pt x="486724" y="234101"/>
                  </a:cubicBezTo>
                  <a:cubicBezTo>
                    <a:pt x="486724" y="234101"/>
                    <a:pt x="486724" y="234101"/>
                    <a:pt x="561910" y="234101"/>
                  </a:cubicBezTo>
                  <a:cubicBezTo>
                    <a:pt x="561910" y="234101"/>
                    <a:pt x="561910" y="234101"/>
                    <a:pt x="577738" y="234101"/>
                  </a:cubicBezTo>
                  <a:cubicBezTo>
                    <a:pt x="577738" y="234101"/>
                    <a:pt x="577738" y="234101"/>
                    <a:pt x="593567" y="218229"/>
                  </a:cubicBezTo>
                  <a:cubicBezTo>
                    <a:pt x="593567" y="218229"/>
                    <a:pt x="593567" y="218229"/>
                    <a:pt x="641052" y="186487"/>
                  </a:cubicBezTo>
                  <a:cubicBezTo>
                    <a:pt x="641052" y="186487"/>
                    <a:pt x="641052" y="186487"/>
                    <a:pt x="763722" y="186487"/>
                  </a:cubicBezTo>
                  <a:cubicBezTo>
                    <a:pt x="763722" y="186487"/>
                    <a:pt x="763722" y="186487"/>
                    <a:pt x="779551" y="170616"/>
                  </a:cubicBezTo>
                  <a:cubicBezTo>
                    <a:pt x="779551" y="170616"/>
                    <a:pt x="779551" y="170616"/>
                    <a:pt x="811208" y="170616"/>
                  </a:cubicBezTo>
                  <a:cubicBezTo>
                    <a:pt x="811208" y="170616"/>
                    <a:pt x="811208" y="170616"/>
                    <a:pt x="811208" y="186487"/>
                  </a:cubicBezTo>
                  <a:cubicBezTo>
                    <a:pt x="811208" y="186487"/>
                    <a:pt x="811208" y="186487"/>
                    <a:pt x="811208" y="218229"/>
                  </a:cubicBezTo>
                  <a:cubicBezTo>
                    <a:pt x="811208" y="218229"/>
                    <a:pt x="811208" y="218229"/>
                    <a:pt x="854736" y="234101"/>
                  </a:cubicBezTo>
                  <a:cubicBezTo>
                    <a:pt x="854736" y="234101"/>
                    <a:pt x="854736" y="234101"/>
                    <a:pt x="918049" y="234101"/>
                  </a:cubicBezTo>
                  <a:cubicBezTo>
                    <a:pt x="918049" y="234101"/>
                    <a:pt x="918049" y="234101"/>
                    <a:pt x="933878" y="234101"/>
                  </a:cubicBezTo>
                  <a:cubicBezTo>
                    <a:pt x="933878" y="234101"/>
                    <a:pt x="933878" y="234101"/>
                    <a:pt x="933878" y="249972"/>
                  </a:cubicBezTo>
                  <a:cubicBezTo>
                    <a:pt x="933878" y="249972"/>
                    <a:pt x="933878" y="249972"/>
                    <a:pt x="933878" y="265843"/>
                  </a:cubicBezTo>
                  <a:cubicBezTo>
                    <a:pt x="933878" y="265843"/>
                    <a:pt x="933878" y="265843"/>
                    <a:pt x="933878" y="293618"/>
                  </a:cubicBezTo>
                  <a:cubicBezTo>
                    <a:pt x="933878" y="293618"/>
                    <a:pt x="933878" y="293618"/>
                    <a:pt x="949706" y="309489"/>
                  </a:cubicBezTo>
                  <a:cubicBezTo>
                    <a:pt x="949706" y="309489"/>
                    <a:pt x="949706" y="309489"/>
                    <a:pt x="965535" y="325360"/>
                  </a:cubicBezTo>
                  <a:cubicBezTo>
                    <a:pt x="965535" y="325360"/>
                    <a:pt x="965535" y="325360"/>
                    <a:pt x="981363" y="325360"/>
                  </a:cubicBezTo>
                  <a:cubicBezTo>
                    <a:pt x="981363" y="325360"/>
                    <a:pt x="981363" y="325360"/>
                    <a:pt x="981363" y="341231"/>
                  </a:cubicBezTo>
                  <a:cubicBezTo>
                    <a:pt x="981363" y="341231"/>
                    <a:pt x="981363" y="341231"/>
                    <a:pt x="918049" y="357103"/>
                  </a:cubicBezTo>
                  <a:cubicBezTo>
                    <a:pt x="918049" y="357103"/>
                    <a:pt x="918049" y="357103"/>
                    <a:pt x="902221" y="341231"/>
                  </a:cubicBezTo>
                  <a:cubicBezTo>
                    <a:pt x="902221" y="341231"/>
                    <a:pt x="902221" y="341231"/>
                    <a:pt x="886393" y="325360"/>
                  </a:cubicBezTo>
                  <a:cubicBezTo>
                    <a:pt x="886393" y="325360"/>
                    <a:pt x="886393" y="325360"/>
                    <a:pt x="886393" y="341231"/>
                  </a:cubicBezTo>
                  <a:cubicBezTo>
                    <a:pt x="886393" y="341231"/>
                    <a:pt x="886393" y="341231"/>
                    <a:pt x="870564" y="357103"/>
                  </a:cubicBezTo>
                  <a:cubicBezTo>
                    <a:pt x="870564" y="357103"/>
                    <a:pt x="870564" y="357103"/>
                    <a:pt x="854736" y="357103"/>
                  </a:cubicBezTo>
                  <a:cubicBezTo>
                    <a:pt x="854736" y="357103"/>
                    <a:pt x="854736" y="357103"/>
                    <a:pt x="842864" y="341231"/>
                  </a:cubicBezTo>
                  <a:cubicBezTo>
                    <a:pt x="842864" y="341231"/>
                    <a:pt x="842864" y="341231"/>
                    <a:pt x="811208" y="325360"/>
                  </a:cubicBezTo>
                  <a:cubicBezTo>
                    <a:pt x="811208" y="325360"/>
                    <a:pt x="811208" y="325360"/>
                    <a:pt x="763722" y="325360"/>
                  </a:cubicBezTo>
                  <a:cubicBezTo>
                    <a:pt x="763722" y="325360"/>
                    <a:pt x="763722" y="325360"/>
                    <a:pt x="732065" y="325360"/>
                  </a:cubicBezTo>
                  <a:cubicBezTo>
                    <a:pt x="732065" y="325360"/>
                    <a:pt x="732065" y="325360"/>
                    <a:pt x="716237" y="341231"/>
                  </a:cubicBezTo>
                  <a:cubicBezTo>
                    <a:pt x="716237" y="341231"/>
                    <a:pt x="716237" y="341231"/>
                    <a:pt x="641052" y="372974"/>
                  </a:cubicBezTo>
                  <a:cubicBezTo>
                    <a:pt x="641052" y="372974"/>
                    <a:pt x="641052" y="372974"/>
                    <a:pt x="577738" y="420588"/>
                  </a:cubicBezTo>
                  <a:cubicBezTo>
                    <a:pt x="577738" y="420588"/>
                    <a:pt x="577738" y="420588"/>
                    <a:pt x="561910" y="420588"/>
                  </a:cubicBezTo>
                  <a:cubicBezTo>
                    <a:pt x="561910" y="420588"/>
                    <a:pt x="561910" y="420588"/>
                    <a:pt x="577738" y="372974"/>
                  </a:cubicBezTo>
                  <a:cubicBezTo>
                    <a:pt x="577738" y="372974"/>
                    <a:pt x="577738" y="372974"/>
                    <a:pt x="546081" y="388845"/>
                  </a:cubicBezTo>
                  <a:cubicBezTo>
                    <a:pt x="546081" y="388845"/>
                    <a:pt x="546081" y="388845"/>
                    <a:pt x="530253" y="388845"/>
                  </a:cubicBezTo>
                  <a:cubicBezTo>
                    <a:pt x="530253" y="388845"/>
                    <a:pt x="530253" y="388845"/>
                    <a:pt x="518381" y="388845"/>
                  </a:cubicBezTo>
                  <a:cubicBezTo>
                    <a:pt x="518381" y="388845"/>
                    <a:pt x="518381" y="388845"/>
                    <a:pt x="407582" y="559461"/>
                  </a:cubicBezTo>
                  <a:cubicBezTo>
                    <a:pt x="407582" y="559461"/>
                    <a:pt x="407582" y="559461"/>
                    <a:pt x="391754" y="591203"/>
                  </a:cubicBezTo>
                  <a:cubicBezTo>
                    <a:pt x="391754" y="591203"/>
                    <a:pt x="391754" y="591203"/>
                    <a:pt x="387796" y="595171"/>
                  </a:cubicBezTo>
                  <a:cubicBezTo>
                    <a:pt x="387796" y="595171"/>
                    <a:pt x="387796" y="595171"/>
                    <a:pt x="387796" y="591203"/>
                  </a:cubicBezTo>
                  <a:cubicBezTo>
                    <a:pt x="387796" y="583268"/>
                    <a:pt x="387796" y="575332"/>
                    <a:pt x="383839" y="567396"/>
                  </a:cubicBezTo>
                  <a:cubicBezTo>
                    <a:pt x="379882" y="555493"/>
                    <a:pt x="379882" y="543590"/>
                    <a:pt x="379882" y="535654"/>
                  </a:cubicBezTo>
                  <a:cubicBezTo>
                    <a:pt x="383839" y="519783"/>
                    <a:pt x="383839" y="499944"/>
                    <a:pt x="379882" y="484072"/>
                  </a:cubicBezTo>
                  <a:cubicBezTo>
                    <a:pt x="379882" y="480105"/>
                    <a:pt x="379882" y="480105"/>
                    <a:pt x="379882" y="480105"/>
                  </a:cubicBezTo>
                  <a:cubicBezTo>
                    <a:pt x="379882" y="480105"/>
                    <a:pt x="379882" y="480105"/>
                    <a:pt x="383839" y="476137"/>
                  </a:cubicBezTo>
                  <a:cubicBezTo>
                    <a:pt x="383839" y="476137"/>
                    <a:pt x="383839" y="476137"/>
                    <a:pt x="375925" y="468201"/>
                  </a:cubicBezTo>
                  <a:cubicBezTo>
                    <a:pt x="368011" y="452330"/>
                    <a:pt x="368011" y="452330"/>
                    <a:pt x="368011" y="448362"/>
                  </a:cubicBezTo>
                  <a:cubicBezTo>
                    <a:pt x="364054" y="448362"/>
                    <a:pt x="364054" y="444394"/>
                    <a:pt x="360097" y="440427"/>
                  </a:cubicBezTo>
                  <a:cubicBezTo>
                    <a:pt x="344268" y="424555"/>
                    <a:pt x="320526" y="396781"/>
                    <a:pt x="316568" y="392813"/>
                  </a:cubicBezTo>
                  <a:cubicBezTo>
                    <a:pt x="316568" y="388845"/>
                    <a:pt x="328440" y="376942"/>
                    <a:pt x="328440" y="372974"/>
                  </a:cubicBezTo>
                  <a:cubicBezTo>
                    <a:pt x="324483" y="369006"/>
                    <a:pt x="320526" y="365038"/>
                    <a:pt x="312611" y="365038"/>
                  </a:cubicBezTo>
                  <a:cubicBezTo>
                    <a:pt x="312611" y="365038"/>
                    <a:pt x="312611" y="365038"/>
                    <a:pt x="189941" y="365038"/>
                  </a:cubicBezTo>
                  <a:cubicBezTo>
                    <a:pt x="189941" y="365038"/>
                    <a:pt x="189941" y="365038"/>
                    <a:pt x="189941" y="321392"/>
                  </a:cubicBezTo>
                  <a:cubicBezTo>
                    <a:pt x="193898" y="317424"/>
                    <a:pt x="189941" y="309489"/>
                    <a:pt x="174113" y="305521"/>
                  </a:cubicBezTo>
                  <a:cubicBezTo>
                    <a:pt x="166198" y="301553"/>
                    <a:pt x="162241" y="301553"/>
                    <a:pt x="162241" y="301553"/>
                  </a:cubicBezTo>
                  <a:cubicBezTo>
                    <a:pt x="162241" y="301553"/>
                    <a:pt x="162241" y="301553"/>
                    <a:pt x="158284" y="301553"/>
                  </a:cubicBezTo>
                  <a:cubicBezTo>
                    <a:pt x="158284" y="301553"/>
                    <a:pt x="158284" y="301553"/>
                    <a:pt x="158284" y="297585"/>
                  </a:cubicBezTo>
                  <a:cubicBezTo>
                    <a:pt x="154327" y="297585"/>
                    <a:pt x="154327" y="297585"/>
                    <a:pt x="150370" y="297585"/>
                  </a:cubicBezTo>
                  <a:cubicBezTo>
                    <a:pt x="146413" y="293618"/>
                    <a:pt x="138499" y="293618"/>
                    <a:pt x="126627" y="293618"/>
                  </a:cubicBezTo>
                  <a:cubicBezTo>
                    <a:pt x="106842" y="293618"/>
                    <a:pt x="91013" y="297585"/>
                    <a:pt x="91013" y="297585"/>
                  </a:cubicBezTo>
                  <a:cubicBezTo>
                    <a:pt x="91013" y="297585"/>
                    <a:pt x="91013" y="297585"/>
                    <a:pt x="67271" y="293618"/>
                  </a:cubicBezTo>
                  <a:cubicBezTo>
                    <a:pt x="67271" y="293618"/>
                    <a:pt x="67271" y="293618"/>
                    <a:pt x="35614" y="277746"/>
                  </a:cubicBezTo>
                  <a:cubicBezTo>
                    <a:pt x="35614" y="277746"/>
                    <a:pt x="35614" y="277746"/>
                    <a:pt x="23742" y="277746"/>
                  </a:cubicBezTo>
                  <a:lnTo>
                    <a:pt x="0" y="238068"/>
                  </a:lnTo>
                  <a:cubicBezTo>
                    <a:pt x="0" y="238068"/>
                    <a:pt x="0" y="238068"/>
                    <a:pt x="0" y="202358"/>
                  </a:cubicBezTo>
                  <a:cubicBezTo>
                    <a:pt x="0" y="202358"/>
                    <a:pt x="0" y="202358"/>
                    <a:pt x="23742" y="202358"/>
                  </a:cubicBezTo>
                  <a:cubicBezTo>
                    <a:pt x="23742" y="202358"/>
                    <a:pt x="23742" y="202358"/>
                    <a:pt x="83099" y="170616"/>
                  </a:cubicBezTo>
                  <a:cubicBezTo>
                    <a:pt x="83099" y="170616"/>
                    <a:pt x="83099" y="170616"/>
                    <a:pt x="162241" y="138873"/>
                  </a:cubicBezTo>
                  <a:cubicBezTo>
                    <a:pt x="162241" y="138873"/>
                    <a:pt x="162241" y="138873"/>
                    <a:pt x="300740" y="31742"/>
                  </a:cubicBezTo>
                  <a:cubicBezTo>
                    <a:pt x="300740" y="31742"/>
                    <a:pt x="300740" y="31742"/>
                    <a:pt x="364054" y="0"/>
                  </a:cubicBez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2" name="Massachusetts">
              <a:extLst>
                <a:ext uri="{FF2B5EF4-FFF2-40B4-BE49-F238E27FC236}">
                  <a16:creationId xmlns:a16="http://schemas.microsoft.com/office/drawing/2014/main" id="{7EDED181-FC2D-4514-B3C5-80EF63749F3B}"/>
                </a:ext>
              </a:extLst>
            </p:cNvPr>
            <p:cNvSpPr>
              <a:spLocks/>
            </p:cNvSpPr>
            <p:nvPr/>
          </p:nvSpPr>
          <p:spPr bwMode="auto">
            <a:xfrm>
              <a:off x="10004675" y="2208347"/>
              <a:ext cx="506564" cy="300929"/>
            </a:xfrm>
            <a:custGeom>
              <a:avLst/>
              <a:gdLst>
                <a:gd name="T0" fmla="*/ 64 w 128"/>
                <a:gd name="T1" fmla="*/ 9 h 76"/>
                <a:gd name="T2" fmla="*/ 64 w 128"/>
                <a:gd name="T3" fmla="*/ 1 h 76"/>
                <a:gd name="T4" fmla="*/ 26 w 128"/>
                <a:gd name="T5" fmla="*/ 1 h 76"/>
                <a:gd name="T6" fmla="*/ 25 w 128"/>
                <a:gd name="T7" fmla="*/ 1 h 76"/>
                <a:gd name="T8" fmla="*/ 25 w 128"/>
                <a:gd name="T9" fmla="*/ 1 h 76"/>
                <a:gd name="T10" fmla="*/ 6 w 128"/>
                <a:gd name="T11" fmla="*/ 1 h 76"/>
                <a:gd name="T12" fmla="*/ 5 w 128"/>
                <a:gd name="T13" fmla="*/ 5 h 76"/>
                <a:gd name="T14" fmla="*/ 2 w 128"/>
                <a:gd name="T15" fmla="*/ 28 h 76"/>
                <a:gd name="T16" fmla="*/ 3 w 128"/>
                <a:gd name="T17" fmla="*/ 51 h 76"/>
                <a:gd name="T18" fmla="*/ 52 w 128"/>
                <a:gd name="T19" fmla="*/ 51 h 76"/>
                <a:gd name="T20" fmla="*/ 52 w 128"/>
                <a:gd name="T21" fmla="*/ 51 h 76"/>
                <a:gd name="T22" fmla="*/ 52 w 128"/>
                <a:gd name="T23" fmla="*/ 52 h 76"/>
                <a:gd name="T24" fmla="*/ 68 w 128"/>
                <a:gd name="T25" fmla="*/ 52 h 76"/>
                <a:gd name="T26" fmla="*/ 74 w 128"/>
                <a:gd name="T27" fmla="*/ 59 h 76"/>
                <a:gd name="T28" fmla="*/ 74 w 128"/>
                <a:gd name="T29" fmla="*/ 61 h 76"/>
                <a:gd name="T30" fmla="*/ 76 w 128"/>
                <a:gd name="T31" fmla="*/ 67 h 76"/>
                <a:gd name="T32" fmla="*/ 77 w 128"/>
                <a:gd name="T33" fmla="*/ 68 h 76"/>
                <a:gd name="T34" fmla="*/ 77 w 128"/>
                <a:gd name="T35" fmla="*/ 76 h 76"/>
                <a:gd name="T36" fmla="*/ 81 w 128"/>
                <a:gd name="T37" fmla="*/ 76 h 76"/>
                <a:gd name="T38" fmla="*/ 85 w 128"/>
                <a:gd name="T39" fmla="*/ 72 h 76"/>
                <a:gd name="T40" fmla="*/ 97 w 128"/>
                <a:gd name="T41" fmla="*/ 68 h 76"/>
                <a:gd name="T42" fmla="*/ 101 w 128"/>
                <a:gd name="T43" fmla="*/ 68 h 76"/>
                <a:gd name="T44" fmla="*/ 101 w 128"/>
                <a:gd name="T45" fmla="*/ 72 h 76"/>
                <a:gd name="T46" fmla="*/ 105 w 128"/>
                <a:gd name="T47" fmla="*/ 72 h 76"/>
                <a:gd name="T48" fmla="*/ 112 w 128"/>
                <a:gd name="T49" fmla="*/ 72 h 76"/>
                <a:gd name="T50" fmla="*/ 116 w 128"/>
                <a:gd name="T51" fmla="*/ 72 h 76"/>
                <a:gd name="T52" fmla="*/ 124 w 128"/>
                <a:gd name="T53" fmla="*/ 68 h 76"/>
                <a:gd name="T54" fmla="*/ 128 w 128"/>
                <a:gd name="T55" fmla="*/ 64 h 76"/>
                <a:gd name="T56" fmla="*/ 124 w 128"/>
                <a:gd name="T57" fmla="*/ 53 h 76"/>
                <a:gd name="T58" fmla="*/ 124 w 128"/>
                <a:gd name="T59" fmla="*/ 61 h 76"/>
                <a:gd name="T60" fmla="*/ 124 w 128"/>
                <a:gd name="T61" fmla="*/ 64 h 76"/>
                <a:gd name="T62" fmla="*/ 116 w 128"/>
                <a:gd name="T63" fmla="*/ 64 h 76"/>
                <a:gd name="T64" fmla="*/ 105 w 128"/>
                <a:gd name="T65" fmla="*/ 61 h 76"/>
                <a:gd name="T66" fmla="*/ 101 w 128"/>
                <a:gd name="T67" fmla="*/ 53 h 76"/>
                <a:gd name="T68" fmla="*/ 97 w 128"/>
                <a:gd name="T69" fmla="*/ 49 h 76"/>
                <a:gd name="T70" fmla="*/ 97 w 128"/>
                <a:gd name="T71" fmla="*/ 45 h 76"/>
                <a:gd name="T72" fmla="*/ 93 w 128"/>
                <a:gd name="T73" fmla="*/ 41 h 76"/>
                <a:gd name="T74" fmla="*/ 85 w 128"/>
                <a:gd name="T75" fmla="*/ 37 h 76"/>
                <a:gd name="T76" fmla="*/ 85 w 128"/>
                <a:gd name="T77" fmla="*/ 29 h 76"/>
                <a:gd name="T78" fmla="*/ 89 w 128"/>
                <a:gd name="T79" fmla="*/ 29 h 76"/>
                <a:gd name="T80" fmla="*/ 93 w 128"/>
                <a:gd name="T81" fmla="*/ 22 h 76"/>
                <a:gd name="T82" fmla="*/ 97 w 128"/>
                <a:gd name="T83" fmla="*/ 22 h 76"/>
                <a:gd name="T84" fmla="*/ 89 w 128"/>
                <a:gd name="T85" fmla="*/ 6 h 76"/>
                <a:gd name="T86" fmla="*/ 90 w 128"/>
                <a:gd name="T87" fmla="*/ 2 h 76"/>
                <a:gd name="T88" fmla="*/ 91 w 128"/>
                <a:gd name="T89" fmla="*/ 0 h 76"/>
                <a:gd name="T90" fmla="*/ 80 w 128"/>
                <a:gd name="T91" fmla="*/ 9 h 76"/>
                <a:gd name="T92" fmla="*/ 64 w 128"/>
                <a:gd name="T93" fmla="*/ 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76">
                  <a:moveTo>
                    <a:pt x="64" y="9"/>
                  </a:moveTo>
                  <a:cubicBezTo>
                    <a:pt x="64" y="1"/>
                    <a:pt x="64" y="1"/>
                    <a:pt x="64" y="1"/>
                  </a:cubicBezTo>
                  <a:cubicBezTo>
                    <a:pt x="26" y="1"/>
                    <a:pt x="26" y="1"/>
                    <a:pt x="26" y="1"/>
                  </a:cubicBezTo>
                  <a:cubicBezTo>
                    <a:pt x="25" y="1"/>
                    <a:pt x="25" y="1"/>
                    <a:pt x="25" y="1"/>
                  </a:cubicBezTo>
                  <a:cubicBezTo>
                    <a:pt x="25" y="1"/>
                    <a:pt x="25" y="1"/>
                    <a:pt x="25" y="1"/>
                  </a:cubicBezTo>
                  <a:cubicBezTo>
                    <a:pt x="6" y="1"/>
                    <a:pt x="6" y="1"/>
                    <a:pt x="6" y="1"/>
                  </a:cubicBezTo>
                  <a:cubicBezTo>
                    <a:pt x="5" y="5"/>
                    <a:pt x="5" y="5"/>
                    <a:pt x="5" y="5"/>
                  </a:cubicBezTo>
                  <a:cubicBezTo>
                    <a:pt x="0" y="25"/>
                    <a:pt x="1" y="28"/>
                    <a:pt x="2" y="28"/>
                  </a:cubicBezTo>
                  <a:cubicBezTo>
                    <a:pt x="3" y="30"/>
                    <a:pt x="3" y="40"/>
                    <a:pt x="3" y="51"/>
                  </a:cubicBezTo>
                  <a:cubicBezTo>
                    <a:pt x="52" y="51"/>
                    <a:pt x="52" y="51"/>
                    <a:pt x="52" y="51"/>
                  </a:cubicBezTo>
                  <a:cubicBezTo>
                    <a:pt x="52" y="51"/>
                    <a:pt x="52" y="51"/>
                    <a:pt x="52" y="51"/>
                  </a:cubicBezTo>
                  <a:cubicBezTo>
                    <a:pt x="52" y="52"/>
                    <a:pt x="52" y="52"/>
                    <a:pt x="52" y="52"/>
                  </a:cubicBezTo>
                  <a:cubicBezTo>
                    <a:pt x="68" y="52"/>
                    <a:pt x="68" y="52"/>
                    <a:pt x="68" y="52"/>
                  </a:cubicBezTo>
                  <a:cubicBezTo>
                    <a:pt x="74" y="59"/>
                    <a:pt x="74" y="59"/>
                    <a:pt x="74" y="59"/>
                  </a:cubicBezTo>
                  <a:cubicBezTo>
                    <a:pt x="74" y="61"/>
                    <a:pt x="74" y="61"/>
                    <a:pt x="74" y="61"/>
                  </a:cubicBezTo>
                  <a:cubicBezTo>
                    <a:pt x="75" y="63"/>
                    <a:pt x="76" y="66"/>
                    <a:pt x="76" y="67"/>
                  </a:cubicBezTo>
                  <a:cubicBezTo>
                    <a:pt x="77" y="68"/>
                    <a:pt x="77" y="68"/>
                    <a:pt x="77" y="68"/>
                  </a:cubicBezTo>
                  <a:cubicBezTo>
                    <a:pt x="77" y="76"/>
                    <a:pt x="77" y="76"/>
                    <a:pt x="77" y="76"/>
                  </a:cubicBezTo>
                  <a:cubicBezTo>
                    <a:pt x="81" y="76"/>
                    <a:pt x="81" y="76"/>
                    <a:pt x="81" y="76"/>
                  </a:cubicBezTo>
                  <a:cubicBezTo>
                    <a:pt x="85" y="72"/>
                    <a:pt x="85" y="72"/>
                    <a:pt x="85" y="72"/>
                  </a:cubicBezTo>
                  <a:cubicBezTo>
                    <a:pt x="97" y="68"/>
                    <a:pt x="97" y="68"/>
                    <a:pt x="97" y="68"/>
                  </a:cubicBezTo>
                  <a:cubicBezTo>
                    <a:pt x="101" y="68"/>
                    <a:pt x="101" y="68"/>
                    <a:pt x="101" y="68"/>
                  </a:cubicBezTo>
                  <a:cubicBezTo>
                    <a:pt x="101" y="72"/>
                    <a:pt x="101" y="72"/>
                    <a:pt x="101" y="72"/>
                  </a:cubicBezTo>
                  <a:cubicBezTo>
                    <a:pt x="105" y="72"/>
                    <a:pt x="105" y="72"/>
                    <a:pt x="105" y="72"/>
                  </a:cubicBezTo>
                  <a:cubicBezTo>
                    <a:pt x="112" y="72"/>
                    <a:pt x="112" y="72"/>
                    <a:pt x="112" y="72"/>
                  </a:cubicBezTo>
                  <a:cubicBezTo>
                    <a:pt x="116" y="72"/>
                    <a:pt x="116" y="72"/>
                    <a:pt x="116" y="72"/>
                  </a:cubicBezTo>
                  <a:cubicBezTo>
                    <a:pt x="124" y="68"/>
                    <a:pt x="124" y="68"/>
                    <a:pt x="124" y="68"/>
                  </a:cubicBezTo>
                  <a:cubicBezTo>
                    <a:pt x="128" y="64"/>
                    <a:pt x="128" y="64"/>
                    <a:pt x="128" y="64"/>
                  </a:cubicBezTo>
                  <a:cubicBezTo>
                    <a:pt x="124" y="53"/>
                    <a:pt x="124" y="53"/>
                    <a:pt x="124" y="53"/>
                  </a:cubicBezTo>
                  <a:cubicBezTo>
                    <a:pt x="124" y="61"/>
                    <a:pt x="124" y="61"/>
                    <a:pt x="124" y="61"/>
                  </a:cubicBezTo>
                  <a:cubicBezTo>
                    <a:pt x="124" y="64"/>
                    <a:pt x="124" y="64"/>
                    <a:pt x="124" y="64"/>
                  </a:cubicBezTo>
                  <a:cubicBezTo>
                    <a:pt x="116" y="64"/>
                    <a:pt x="116" y="64"/>
                    <a:pt x="116" y="64"/>
                  </a:cubicBezTo>
                  <a:cubicBezTo>
                    <a:pt x="105" y="61"/>
                    <a:pt x="105" y="61"/>
                    <a:pt x="105" y="61"/>
                  </a:cubicBezTo>
                  <a:cubicBezTo>
                    <a:pt x="101" y="53"/>
                    <a:pt x="101" y="53"/>
                    <a:pt x="101" y="53"/>
                  </a:cubicBezTo>
                  <a:cubicBezTo>
                    <a:pt x="97" y="49"/>
                    <a:pt x="97" y="49"/>
                    <a:pt x="97" y="49"/>
                  </a:cubicBezTo>
                  <a:cubicBezTo>
                    <a:pt x="97" y="45"/>
                    <a:pt x="97" y="45"/>
                    <a:pt x="97" y="45"/>
                  </a:cubicBezTo>
                  <a:cubicBezTo>
                    <a:pt x="93" y="41"/>
                    <a:pt x="93" y="41"/>
                    <a:pt x="93" y="41"/>
                  </a:cubicBezTo>
                  <a:cubicBezTo>
                    <a:pt x="85" y="37"/>
                    <a:pt x="85" y="37"/>
                    <a:pt x="85" y="37"/>
                  </a:cubicBezTo>
                  <a:cubicBezTo>
                    <a:pt x="85" y="29"/>
                    <a:pt x="85" y="29"/>
                    <a:pt x="85" y="29"/>
                  </a:cubicBezTo>
                  <a:cubicBezTo>
                    <a:pt x="89" y="29"/>
                    <a:pt x="89" y="29"/>
                    <a:pt x="89" y="29"/>
                  </a:cubicBezTo>
                  <a:cubicBezTo>
                    <a:pt x="93" y="22"/>
                    <a:pt x="93" y="22"/>
                    <a:pt x="93" y="22"/>
                  </a:cubicBezTo>
                  <a:cubicBezTo>
                    <a:pt x="97" y="22"/>
                    <a:pt x="97" y="22"/>
                    <a:pt x="97" y="22"/>
                  </a:cubicBezTo>
                  <a:cubicBezTo>
                    <a:pt x="89" y="6"/>
                    <a:pt x="89" y="6"/>
                    <a:pt x="89" y="6"/>
                  </a:cubicBezTo>
                  <a:cubicBezTo>
                    <a:pt x="90" y="2"/>
                    <a:pt x="90" y="2"/>
                    <a:pt x="90" y="2"/>
                  </a:cubicBezTo>
                  <a:cubicBezTo>
                    <a:pt x="91" y="0"/>
                    <a:pt x="91" y="0"/>
                    <a:pt x="91" y="0"/>
                  </a:cubicBezTo>
                  <a:cubicBezTo>
                    <a:pt x="80" y="9"/>
                    <a:pt x="80" y="9"/>
                    <a:pt x="80" y="9"/>
                  </a:cubicBezTo>
                  <a:lnTo>
                    <a:pt x="64" y="9"/>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3" name="Maryland">
              <a:extLst>
                <a:ext uri="{FF2B5EF4-FFF2-40B4-BE49-F238E27FC236}">
                  <a16:creationId xmlns:a16="http://schemas.microsoft.com/office/drawing/2014/main" id="{E35C5E3E-3C7F-4723-BA85-2964DF75AC9B}"/>
                </a:ext>
              </a:extLst>
            </p:cNvPr>
            <p:cNvSpPr>
              <a:spLocks/>
            </p:cNvSpPr>
            <p:nvPr/>
          </p:nvSpPr>
          <p:spPr bwMode="auto">
            <a:xfrm>
              <a:off x="8991546" y="2885438"/>
              <a:ext cx="732261" cy="489846"/>
            </a:xfrm>
            <a:custGeom>
              <a:avLst/>
              <a:gdLst>
                <a:gd name="T0" fmla="*/ 156 w 185"/>
                <a:gd name="T1" fmla="*/ 55 h 124"/>
                <a:gd name="T2" fmla="*/ 155 w 185"/>
                <a:gd name="T3" fmla="*/ 3 h 124"/>
                <a:gd name="T4" fmla="*/ 145 w 185"/>
                <a:gd name="T5" fmla="*/ 0 h 124"/>
                <a:gd name="T6" fmla="*/ 0 w 185"/>
                <a:gd name="T7" fmla="*/ 11 h 124"/>
                <a:gd name="T8" fmla="*/ 12 w 185"/>
                <a:gd name="T9" fmla="*/ 7 h 124"/>
                <a:gd name="T10" fmla="*/ 23 w 185"/>
                <a:gd name="T11" fmla="*/ 5 h 124"/>
                <a:gd name="T12" fmla="*/ 40 w 185"/>
                <a:gd name="T13" fmla="*/ 6 h 124"/>
                <a:gd name="T14" fmla="*/ 75 w 185"/>
                <a:gd name="T15" fmla="*/ 5 h 124"/>
                <a:gd name="T16" fmla="*/ 82 w 185"/>
                <a:gd name="T17" fmla="*/ 7 h 124"/>
                <a:gd name="T18" fmla="*/ 79 w 185"/>
                <a:gd name="T19" fmla="*/ 10 h 124"/>
                <a:gd name="T20" fmla="*/ 79 w 185"/>
                <a:gd name="T21" fmla="*/ 12 h 124"/>
                <a:gd name="T22" fmla="*/ 85 w 185"/>
                <a:gd name="T23" fmla="*/ 33 h 124"/>
                <a:gd name="T24" fmla="*/ 81 w 185"/>
                <a:gd name="T25" fmla="*/ 44 h 124"/>
                <a:gd name="T26" fmla="*/ 91 w 185"/>
                <a:gd name="T27" fmla="*/ 52 h 124"/>
                <a:gd name="T28" fmla="*/ 95 w 185"/>
                <a:gd name="T29" fmla="*/ 59 h 124"/>
                <a:gd name="T30" fmla="*/ 95 w 185"/>
                <a:gd name="T31" fmla="*/ 57 h 124"/>
                <a:gd name="T32" fmla="*/ 111 w 185"/>
                <a:gd name="T33" fmla="*/ 65 h 124"/>
                <a:gd name="T34" fmla="*/ 119 w 185"/>
                <a:gd name="T35" fmla="*/ 69 h 124"/>
                <a:gd name="T36" fmla="*/ 126 w 185"/>
                <a:gd name="T37" fmla="*/ 73 h 124"/>
                <a:gd name="T38" fmla="*/ 130 w 185"/>
                <a:gd name="T39" fmla="*/ 65 h 124"/>
                <a:gd name="T40" fmla="*/ 126 w 185"/>
                <a:gd name="T41" fmla="*/ 61 h 124"/>
                <a:gd name="T42" fmla="*/ 126 w 185"/>
                <a:gd name="T43" fmla="*/ 46 h 124"/>
                <a:gd name="T44" fmla="*/ 122 w 185"/>
                <a:gd name="T45" fmla="*/ 22 h 124"/>
                <a:gd name="T46" fmla="*/ 138 w 185"/>
                <a:gd name="T47" fmla="*/ 11 h 124"/>
                <a:gd name="T48" fmla="*/ 150 w 185"/>
                <a:gd name="T49" fmla="*/ 7 h 124"/>
                <a:gd name="T50" fmla="*/ 142 w 185"/>
                <a:gd name="T51" fmla="*/ 18 h 124"/>
                <a:gd name="T52" fmla="*/ 138 w 185"/>
                <a:gd name="T53" fmla="*/ 22 h 124"/>
                <a:gd name="T54" fmla="*/ 138 w 185"/>
                <a:gd name="T55" fmla="*/ 30 h 124"/>
                <a:gd name="T56" fmla="*/ 134 w 185"/>
                <a:gd name="T57" fmla="*/ 38 h 124"/>
                <a:gd name="T58" fmla="*/ 142 w 185"/>
                <a:gd name="T59" fmla="*/ 38 h 124"/>
                <a:gd name="T60" fmla="*/ 138 w 185"/>
                <a:gd name="T61" fmla="*/ 53 h 124"/>
                <a:gd name="T62" fmla="*/ 138 w 185"/>
                <a:gd name="T63" fmla="*/ 61 h 124"/>
                <a:gd name="T64" fmla="*/ 146 w 185"/>
                <a:gd name="T65" fmla="*/ 69 h 124"/>
                <a:gd name="T66" fmla="*/ 154 w 185"/>
                <a:gd name="T67" fmla="*/ 77 h 124"/>
                <a:gd name="T68" fmla="*/ 154 w 185"/>
                <a:gd name="T69" fmla="*/ 85 h 124"/>
                <a:gd name="T70" fmla="*/ 158 w 185"/>
                <a:gd name="T71" fmla="*/ 89 h 124"/>
                <a:gd name="T72" fmla="*/ 146 w 185"/>
                <a:gd name="T73" fmla="*/ 108 h 124"/>
                <a:gd name="T74" fmla="*/ 150 w 185"/>
                <a:gd name="T75" fmla="*/ 124 h 124"/>
                <a:gd name="T76" fmla="*/ 154 w 185"/>
                <a:gd name="T77" fmla="*/ 120 h 124"/>
                <a:gd name="T78" fmla="*/ 173 w 185"/>
                <a:gd name="T79" fmla="*/ 73 h 124"/>
                <a:gd name="T80" fmla="*/ 185 w 185"/>
                <a:gd name="T81" fmla="*/ 57 h 124"/>
                <a:gd name="T82" fmla="*/ 183 w 185"/>
                <a:gd name="T83" fmla="*/ 5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85" h="124">
                  <a:moveTo>
                    <a:pt x="183" y="55"/>
                  </a:moveTo>
                  <a:cubicBezTo>
                    <a:pt x="156" y="55"/>
                    <a:pt x="156" y="55"/>
                    <a:pt x="156" y="55"/>
                  </a:cubicBezTo>
                  <a:cubicBezTo>
                    <a:pt x="156" y="3"/>
                    <a:pt x="156" y="3"/>
                    <a:pt x="156" y="3"/>
                  </a:cubicBezTo>
                  <a:cubicBezTo>
                    <a:pt x="155" y="3"/>
                    <a:pt x="155" y="3"/>
                    <a:pt x="155" y="3"/>
                  </a:cubicBezTo>
                  <a:cubicBezTo>
                    <a:pt x="155" y="3"/>
                    <a:pt x="155" y="3"/>
                    <a:pt x="155" y="3"/>
                  </a:cubicBezTo>
                  <a:cubicBezTo>
                    <a:pt x="150" y="3"/>
                    <a:pt x="146" y="0"/>
                    <a:pt x="145" y="0"/>
                  </a:cubicBezTo>
                  <a:cubicBezTo>
                    <a:pt x="0" y="0"/>
                    <a:pt x="0" y="0"/>
                    <a:pt x="0" y="0"/>
                  </a:cubicBezTo>
                  <a:cubicBezTo>
                    <a:pt x="0" y="11"/>
                    <a:pt x="0" y="11"/>
                    <a:pt x="0" y="11"/>
                  </a:cubicBezTo>
                  <a:cubicBezTo>
                    <a:pt x="2" y="11"/>
                    <a:pt x="2" y="11"/>
                    <a:pt x="2" y="11"/>
                  </a:cubicBezTo>
                  <a:cubicBezTo>
                    <a:pt x="8" y="9"/>
                    <a:pt x="12" y="7"/>
                    <a:pt x="12" y="7"/>
                  </a:cubicBezTo>
                  <a:cubicBezTo>
                    <a:pt x="17" y="5"/>
                    <a:pt x="17" y="5"/>
                    <a:pt x="17" y="5"/>
                  </a:cubicBezTo>
                  <a:cubicBezTo>
                    <a:pt x="23" y="5"/>
                    <a:pt x="23" y="5"/>
                    <a:pt x="23" y="5"/>
                  </a:cubicBezTo>
                  <a:cubicBezTo>
                    <a:pt x="32" y="6"/>
                    <a:pt x="32" y="6"/>
                    <a:pt x="32" y="6"/>
                  </a:cubicBezTo>
                  <a:cubicBezTo>
                    <a:pt x="40" y="6"/>
                    <a:pt x="40" y="6"/>
                    <a:pt x="40" y="6"/>
                  </a:cubicBezTo>
                  <a:cubicBezTo>
                    <a:pt x="62" y="3"/>
                    <a:pt x="62" y="3"/>
                    <a:pt x="62" y="3"/>
                  </a:cubicBezTo>
                  <a:cubicBezTo>
                    <a:pt x="75" y="5"/>
                    <a:pt x="75" y="5"/>
                    <a:pt x="75" y="5"/>
                  </a:cubicBezTo>
                  <a:cubicBezTo>
                    <a:pt x="76" y="5"/>
                    <a:pt x="79" y="6"/>
                    <a:pt x="82" y="7"/>
                  </a:cubicBezTo>
                  <a:cubicBezTo>
                    <a:pt x="82" y="7"/>
                    <a:pt x="82" y="7"/>
                    <a:pt x="82" y="7"/>
                  </a:cubicBezTo>
                  <a:cubicBezTo>
                    <a:pt x="82" y="7"/>
                    <a:pt x="82" y="8"/>
                    <a:pt x="79" y="10"/>
                  </a:cubicBezTo>
                  <a:cubicBezTo>
                    <a:pt x="79" y="10"/>
                    <a:pt x="79" y="10"/>
                    <a:pt x="79" y="10"/>
                  </a:cubicBezTo>
                  <a:cubicBezTo>
                    <a:pt x="79" y="11"/>
                    <a:pt x="79" y="11"/>
                    <a:pt x="79" y="11"/>
                  </a:cubicBezTo>
                  <a:cubicBezTo>
                    <a:pt x="79" y="12"/>
                    <a:pt x="79" y="12"/>
                    <a:pt x="79" y="12"/>
                  </a:cubicBezTo>
                  <a:cubicBezTo>
                    <a:pt x="79" y="27"/>
                    <a:pt x="79" y="27"/>
                    <a:pt x="79" y="27"/>
                  </a:cubicBezTo>
                  <a:cubicBezTo>
                    <a:pt x="85" y="33"/>
                    <a:pt x="85" y="33"/>
                    <a:pt x="85" y="33"/>
                  </a:cubicBezTo>
                  <a:cubicBezTo>
                    <a:pt x="85" y="39"/>
                    <a:pt x="85" y="39"/>
                    <a:pt x="85" y="39"/>
                  </a:cubicBezTo>
                  <a:cubicBezTo>
                    <a:pt x="81" y="44"/>
                    <a:pt x="81" y="44"/>
                    <a:pt x="81" y="44"/>
                  </a:cubicBezTo>
                  <a:cubicBezTo>
                    <a:pt x="85" y="48"/>
                    <a:pt x="85" y="48"/>
                    <a:pt x="85" y="48"/>
                  </a:cubicBezTo>
                  <a:cubicBezTo>
                    <a:pt x="91" y="52"/>
                    <a:pt x="91" y="52"/>
                    <a:pt x="91" y="52"/>
                  </a:cubicBezTo>
                  <a:cubicBezTo>
                    <a:pt x="95" y="57"/>
                    <a:pt x="95" y="57"/>
                    <a:pt x="95" y="57"/>
                  </a:cubicBezTo>
                  <a:cubicBezTo>
                    <a:pt x="95" y="59"/>
                    <a:pt x="95" y="59"/>
                    <a:pt x="95" y="59"/>
                  </a:cubicBezTo>
                  <a:cubicBezTo>
                    <a:pt x="95" y="59"/>
                    <a:pt x="95" y="59"/>
                    <a:pt x="95" y="59"/>
                  </a:cubicBezTo>
                  <a:cubicBezTo>
                    <a:pt x="95" y="57"/>
                    <a:pt x="95" y="57"/>
                    <a:pt x="95" y="57"/>
                  </a:cubicBezTo>
                  <a:cubicBezTo>
                    <a:pt x="99" y="61"/>
                    <a:pt x="99" y="61"/>
                    <a:pt x="99" y="61"/>
                  </a:cubicBezTo>
                  <a:cubicBezTo>
                    <a:pt x="111" y="65"/>
                    <a:pt x="111" y="65"/>
                    <a:pt x="111" y="65"/>
                  </a:cubicBezTo>
                  <a:cubicBezTo>
                    <a:pt x="115" y="65"/>
                    <a:pt x="115" y="65"/>
                    <a:pt x="115" y="65"/>
                  </a:cubicBezTo>
                  <a:cubicBezTo>
                    <a:pt x="119" y="69"/>
                    <a:pt x="119" y="69"/>
                    <a:pt x="119" y="69"/>
                  </a:cubicBezTo>
                  <a:cubicBezTo>
                    <a:pt x="122" y="69"/>
                    <a:pt x="122" y="69"/>
                    <a:pt x="122" y="69"/>
                  </a:cubicBezTo>
                  <a:cubicBezTo>
                    <a:pt x="126" y="73"/>
                    <a:pt x="126" y="73"/>
                    <a:pt x="126" y="73"/>
                  </a:cubicBezTo>
                  <a:cubicBezTo>
                    <a:pt x="130" y="77"/>
                    <a:pt x="130" y="77"/>
                    <a:pt x="130" y="77"/>
                  </a:cubicBezTo>
                  <a:cubicBezTo>
                    <a:pt x="130" y="65"/>
                    <a:pt x="130" y="65"/>
                    <a:pt x="130" y="65"/>
                  </a:cubicBezTo>
                  <a:cubicBezTo>
                    <a:pt x="122" y="61"/>
                    <a:pt x="122" y="61"/>
                    <a:pt x="122" y="61"/>
                  </a:cubicBezTo>
                  <a:cubicBezTo>
                    <a:pt x="126" y="61"/>
                    <a:pt x="126" y="61"/>
                    <a:pt x="126" y="61"/>
                  </a:cubicBezTo>
                  <a:cubicBezTo>
                    <a:pt x="126" y="57"/>
                    <a:pt x="126" y="57"/>
                    <a:pt x="126" y="57"/>
                  </a:cubicBezTo>
                  <a:cubicBezTo>
                    <a:pt x="126" y="46"/>
                    <a:pt x="126" y="46"/>
                    <a:pt x="126" y="46"/>
                  </a:cubicBezTo>
                  <a:cubicBezTo>
                    <a:pt x="126" y="26"/>
                    <a:pt x="126" y="26"/>
                    <a:pt x="126" y="26"/>
                  </a:cubicBezTo>
                  <a:cubicBezTo>
                    <a:pt x="122" y="22"/>
                    <a:pt x="122" y="22"/>
                    <a:pt x="122" y="22"/>
                  </a:cubicBezTo>
                  <a:cubicBezTo>
                    <a:pt x="130" y="18"/>
                    <a:pt x="130" y="18"/>
                    <a:pt x="130" y="18"/>
                  </a:cubicBezTo>
                  <a:cubicBezTo>
                    <a:pt x="138" y="11"/>
                    <a:pt x="138" y="11"/>
                    <a:pt x="138" y="11"/>
                  </a:cubicBezTo>
                  <a:cubicBezTo>
                    <a:pt x="146" y="3"/>
                    <a:pt x="146" y="3"/>
                    <a:pt x="146" y="3"/>
                  </a:cubicBezTo>
                  <a:cubicBezTo>
                    <a:pt x="150" y="7"/>
                    <a:pt x="150" y="7"/>
                    <a:pt x="150" y="7"/>
                  </a:cubicBezTo>
                  <a:cubicBezTo>
                    <a:pt x="146" y="14"/>
                    <a:pt x="146" y="14"/>
                    <a:pt x="146" y="14"/>
                  </a:cubicBezTo>
                  <a:cubicBezTo>
                    <a:pt x="142" y="18"/>
                    <a:pt x="142" y="18"/>
                    <a:pt x="142" y="18"/>
                  </a:cubicBezTo>
                  <a:cubicBezTo>
                    <a:pt x="138" y="18"/>
                    <a:pt x="138" y="18"/>
                    <a:pt x="138" y="18"/>
                  </a:cubicBezTo>
                  <a:cubicBezTo>
                    <a:pt x="138" y="22"/>
                    <a:pt x="138" y="22"/>
                    <a:pt x="138" y="22"/>
                  </a:cubicBezTo>
                  <a:cubicBezTo>
                    <a:pt x="138" y="26"/>
                    <a:pt x="138" y="26"/>
                    <a:pt x="138" y="26"/>
                  </a:cubicBezTo>
                  <a:cubicBezTo>
                    <a:pt x="138" y="30"/>
                    <a:pt x="138" y="30"/>
                    <a:pt x="138" y="30"/>
                  </a:cubicBezTo>
                  <a:cubicBezTo>
                    <a:pt x="134" y="34"/>
                    <a:pt x="134" y="34"/>
                    <a:pt x="134" y="34"/>
                  </a:cubicBezTo>
                  <a:cubicBezTo>
                    <a:pt x="134" y="38"/>
                    <a:pt x="134" y="38"/>
                    <a:pt x="134" y="38"/>
                  </a:cubicBezTo>
                  <a:cubicBezTo>
                    <a:pt x="138" y="38"/>
                    <a:pt x="138" y="38"/>
                    <a:pt x="138" y="38"/>
                  </a:cubicBezTo>
                  <a:cubicBezTo>
                    <a:pt x="142" y="38"/>
                    <a:pt x="142" y="38"/>
                    <a:pt x="142" y="38"/>
                  </a:cubicBezTo>
                  <a:cubicBezTo>
                    <a:pt x="142" y="50"/>
                    <a:pt x="142" y="50"/>
                    <a:pt x="142" y="50"/>
                  </a:cubicBezTo>
                  <a:cubicBezTo>
                    <a:pt x="138" y="53"/>
                    <a:pt x="138" y="53"/>
                    <a:pt x="138" y="53"/>
                  </a:cubicBezTo>
                  <a:cubicBezTo>
                    <a:pt x="134" y="57"/>
                    <a:pt x="134" y="57"/>
                    <a:pt x="134" y="57"/>
                  </a:cubicBezTo>
                  <a:cubicBezTo>
                    <a:pt x="138" y="61"/>
                    <a:pt x="138" y="61"/>
                    <a:pt x="138" y="61"/>
                  </a:cubicBezTo>
                  <a:cubicBezTo>
                    <a:pt x="142" y="69"/>
                    <a:pt x="142" y="69"/>
                    <a:pt x="142" y="69"/>
                  </a:cubicBezTo>
                  <a:cubicBezTo>
                    <a:pt x="146" y="69"/>
                    <a:pt x="146" y="69"/>
                    <a:pt x="146" y="69"/>
                  </a:cubicBezTo>
                  <a:cubicBezTo>
                    <a:pt x="150" y="69"/>
                    <a:pt x="150" y="69"/>
                    <a:pt x="150" y="69"/>
                  </a:cubicBezTo>
                  <a:cubicBezTo>
                    <a:pt x="154" y="77"/>
                    <a:pt x="154" y="77"/>
                    <a:pt x="154" y="77"/>
                  </a:cubicBezTo>
                  <a:cubicBezTo>
                    <a:pt x="154" y="81"/>
                    <a:pt x="154" y="81"/>
                    <a:pt x="154" y="81"/>
                  </a:cubicBezTo>
                  <a:cubicBezTo>
                    <a:pt x="154" y="85"/>
                    <a:pt x="154" y="85"/>
                    <a:pt x="154" y="85"/>
                  </a:cubicBezTo>
                  <a:cubicBezTo>
                    <a:pt x="158" y="85"/>
                    <a:pt x="158" y="85"/>
                    <a:pt x="158" y="85"/>
                  </a:cubicBezTo>
                  <a:cubicBezTo>
                    <a:pt x="158" y="89"/>
                    <a:pt x="158" y="89"/>
                    <a:pt x="158" y="89"/>
                  </a:cubicBezTo>
                  <a:cubicBezTo>
                    <a:pt x="154" y="89"/>
                    <a:pt x="154" y="89"/>
                    <a:pt x="154" y="89"/>
                  </a:cubicBezTo>
                  <a:cubicBezTo>
                    <a:pt x="146" y="108"/>
                    <a:pt x="146" y="108"/>
                    <a:pt x="146" y="108"/>
                  </a:cubicBezTo>
                  <a:cubicBezTo>
                    <a:pt x="146" y="124"/>
                    <a:pt x="146" y="124"/>
                    <a:pt x="146" y="124"/>
                  </a:cubicBezTo>
                  <a:cubicBezTo>
                    <a:pt x="150" y="124"/>
                    <a:pt x="150" y="124"/>
                    <a:pt x="150" y="124"/>
                  </a:cubicBezTo>
                  <a:cubicBezTo>
                    <a:pt x="154" y="124"/>
                    <a:pt x="154" y="124"/>
                    <a:pt x="154" y="124"/>
                  </a:cubicBezTo>
                  <a:cubicBezTo>
                    <a:pt x="154" y="120"/>
                    <a:pt x="154" y="120"/>
                    <a:pt x="154" y="120"/>
                  </a:cubicBezTo>
                  <a:cubicBezTo>
                    <a:pt x="173" y="81"/>
                    <a:pt x="173" y="81"/>
                    <a:pt x="173" y="81"/>
                  </a:cubicBezTo>
                  <a:cubicBezTo>
                    <a:pt x="173" y="73"/>
                    <a:pt x="173" y="73"/>
                    <a:pt x="173" y="73"/>
                  </a:cubicBezTo>
                  <a:cubicBezTo>
                    <a:pt x="177" y="65"/>
                    <a:pt x="177" y="65"/>
                    <a:pt x="177" y="65"/>
                  </a:cubicBezTo>
                  <a:cubicBezTo>
                    <a:pt x="185" y="57"/>
                    <a:pt x="185" y="57"/>
                    <a:pt x="185" y="57"/>
                  </a:cubicBezTo>
                  <a:cubicBezTo>
                    <a:pt x="183" y="54"/>
                    <a:pt x="183" y="54"/>
                    <a:pt x="183" y="54"/>
                  </a:cubicBezTo>
                  <a:cubicBezTo>
                    <a:pt x="183" y="54"/>
                    <a:pt x="183" y="54"/>
                    <a:pt x="183" y="54"/>
                  </a:cubicBezTo>
                  <a:lnTo>
                    <a:pt x="183" y="55"/>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4" name="Maine">
              <a:extLst>
                <a:ext uri="{FF2B5EF4-FFF2-40B4-BE49-F238E27FC236}">
                  <a16:creationId xmlns:a16="http://schemas.microsoft.com/office/drawing/2014/main" id="{1CC5A1C1-50EA-4D51-AC99-A4D318A26C01}"/>
                </a:ext>
              </a:extLst>
            </p:cNvPr>
            <p:cNvSpPr>
              <a:spLocks/>
            </p:cNvSpPr>
            <p:nvPr/>
          </p:nvSpPr>
          <p:spPr bwMode="auto">
            <a:xfrm>
              <a:off x="10360774" y="1242030"/>
              <a:ext cx="596843" cy="894428"/>
            </a:xfrm>
            <a:custGeom>
              <a:avLst/>
              <a:gdLst>
                <a:gd name="T0" fmla="*/ 147 w 151"/>
                <a:gd name="T1" fmla="*/ 137 h 226"/>
                <a:gd name="T2" fmla="*/ 143 w 151"/>
                <a:gd name="T3" fmla="*/ 129 h 226"/>
                <a:gd name="T4" fmla="*/ 136 w 151"/>
                <a:gd name="T5" fmla="*/ 125 h 226"/>
                <a:gd name="T6" fmla="*/ 128 w 151"/>
                <a:gd name="T7" fmla="*/ 113 h 226"/>
                <a:gd name="T8" fmla="*/ 128 w 151"/>
                <a:gd name="T9" fmla="*/ 102 h 226"/>
                <a:gd name="T10" fmla="*/ 120 w 151"/>
                <a:gd name="T11" fmla="*/ 24 h 226"/>
                <a:gd name="T12" fmla="*/ 93 w 151"/>
                <a:gd name="T13" fmla="*/ 4 h 226"/>
                <a:gd name="T14" fmla="*/ 77 w 151"/>
                <a:gd name="T15" fmla="*/ 16 h 226"/>
                <a:gd name="T16" fmla="*/ 65 w 151"/>
                <a:gd name="T17" fmla="*/ 4 h 226"/>
                <a:gd name="T18" fmla="*/ 54 w 151"/>
                <a:gd name="T19" fmla="*/ 0 h 226"/>
                <a:gd name="T20" fmla="*/ 18 w 151"/>
                <a:gd name="T21" fmla="*/ 74 h 226"/>
                <a:gd name="T22" fmla="*/ 7 w 151"/>
                <a:gd name="T23" fmla="*/ 109 h 226"/>
                <a:gd name="T24" fmla="*/ 7 w 151"/>
                <a:gd name="T25" fmla="*/ 117 h 226"/>
                <a:gd name="T26" fmla="*/ 3 w 151"/>
                <a:gd name="T27" fmla="*/ 121 h 226"/>
                <a:gd name="T28" fmla="*/ 1 w 151"/>
                <a:gd name="T29" fmla="*/ 123 h 226"/>
                <a:gd name="T30" fmla="*/ 1 w 151"/>
                <a:gd name="T31" fmla="*/ 153 h 226"/>
                <a:gd name="T32" fmla="*/ 2 w 151"/>
                <a:gd name="T33" fmla="*/ 165 h 226"/>
                <a:gd name="T34" fmla="*/ 9 w 151"/>
                <a:gd name="T35" fmla="*/ 218 h 226"/>
                <a:gd name="T36" fmla="*/ 14 w 151"/>
                <a:gd name="T37" fmla="*/ 226 h 226"/>
                <a:gd name="T38" fmla="*/ 26 w 151"/>
                <a:gd name="T39" fmla="*/ 207 h 226"/>
                <a:gd name="T40" fmla="*/ 38 w 151"/>
                <a:gd name="T41" fmla="*/ 199 h 226"/>
                <a:gd name="T42" fmla="*/ 46 w 151"/>
                <a:gd name="T43" fmla="*/ 199 h 226"/>
                <a:gd name="T44" fmla="*/ 50 w 151"/>
                <a:gd name="T45" fmla="*/ 195 h 226"/>
                <a:gd name="T46" fmla="*/ 54 w 151"/>
                <a:gd name="T47" fmla="*/ 199 h 226"/>
                <a:gd name="T48" fmla="*/ 57 w 151"/>
                <a:gd name="T49" fmla="*/ 191 h 226"/>
                <a:gd name="T50" fmla="*/ 65 w 151"/>
                <a:gd name="T51" fmla="*/ 191 h 226"/>
                <a:gd name="T52" fmla="*/ 69 w 151"/>
                <a:gd name="T53" fmla="*/ 180 h 226"/>
                <a:gd name="T54" fmla="*/ 73 w 151"/>
                <a:gd name="T55" fmla="*/ 168 h 226"/>
                <a:gd name="T56" fmla="*/ 81 w 151"/>
                <a:gd name="T57" fmla="*/ 164 h 226"/>
                <a:gd name="T58" fmla="*/ 85 w 151"/>
                <a:gd name="T59" fmla="*/ 172 h 226"/>
                <a:gd name="T60" fmla="*/ 93 w 151"/>
                <a:gd name="T61" fmla="*/ 172 h 226"/>
                <a:gd name="T62" fmla="*/ 100 w 151"/>
                <a:gd name="T63" fmla="*/ 176 h 226"/>
                <a:gd name="T64" fmla="*/ 108 w 151"/>
                <a:gd name="T65" fmla="*/ 168 h 226"/>
                <a:gd name="T66" fmla="*/ 116 w 151"/>
                <a:gd name="T67" fmla="*/ 164 h 226"/>
                <a:gd name="T68" fmla="*/ 132 w 151"/>
                <a:gd name="T69" fmla="*/ 160 h 226"/>
                <a:gd name="T70" fmla="*/ 139 w 151"/>
                <a:gd name="T71" fmla="*/ 156 h 226"/>
                <a:gd name="T72" fmla="*/ 147 w 151"/>
                <a:gd name="T73" fmla="*/ 152 h 226"/>
                <a:gd name="T74" fmla="*/ 151 w 151"/>
                <a:gd name="T75" fmla="*/ 145 h 226"/>
                <a:gd name="T76" fmla="*/ 147 w 151"/>
                <a:gd name="T77" fmla="*/ 14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1" h="226">
                  <a:moveTo>
                    <a:pt x="147" y="141"/>
                  </a:moveTo>
                  <a:cubicBezTo>
                    <a:pt x="147" y="137"/>
                    <a:pt x="147" y="137"/>
                    <a:pt x="147" y="137"/>
                  </a:cubicBezTo>
                  <a:cubicBezTo>
                    <a:pt x="147" y="129"/>
                    <a:pt x="147" y="129"/>
                    <a:pt x="147" y="129"/>
                  </a:cubicBezTo>
                  <a:cubicBezTo>
                    <a:pt x="143" y="129"/>
                    <a:pt x="143" y="129"/>
                    <a:pt x="143" y="129"/>
                  </a:cubicBezTo>
                  <a:cubicBezTo>
                    <a:pt x="136" y="129"/>
                    <a:pt x="136" y="129"/>
                    <a:pt x="136" y="129"/>
                  </a:cubicBezTo>
                  <a:cubicBezTo>
                    <a:pt x="136" y="125"/>
                    <a:pt x="136" y="125"/>
                    <a:pt x="136" y="125"/>
                  </a:cubicBezTo>
                  <a:cubicBezTo>
                    <a:pt x="132" y="121"/>
                    <a:pt x="132" y="121"/>
                    <a:pt x="132" y="121"/>
                  </a:cubicBezTo>
                  <a:cubicBezTo>
                    <a:pt x="128" y="113"/>
                    <a:pt x="128" y="113"/>
                    <a:pt x="128" y="113"/>
                  </a:cubicBezTo>
                  <a:cubicBezTo>
                    <a:pt x="128" y="106"/>
                    <a:pt x="128" y="106"/>
                    <a:pt x="128" y="106"/>
                  </a:cubicBezTo>
                  <a:cubicBezTo>
                    <a:pt x="128" y="102"/>
                    <a:pt x="128" y="102"/>
                    <a:pt x="128" y="102"/>
                  </a:cubicBezTo>
                  <a:cubicBezTo>
                    <a:pt x="120" y="98"/>
                    <a:pt x="120" y="98"/>
                    <a:pt x="120" y="98"/>
                  </a:cubicBezTo>
                  <a:cubicBezTo>
                    <a:pt x="120" y="24"/>
                    <a:pt x="120" y="24"/>
                    <a:pt x="120" y="24"/>
                  </a:cubicBezTo>
                  <a:cubicBezTo>
                    <a:pt x="97" y="4"/>
                    <a:pt x="97" y="4"/>
                    <a:pt x="97" y="4"/>
                  </a:cubicBezTo>
                  <a:cubicBezTo>
                    <a:pt x="93" y="4"/>
                    <a:pt x="93" y="4"/>
                    <a:pt x="93" y="4"/>
                  </a:cubicBezTo>
                  <a:cubicBezTo>
                    <a:pt x="89" y="12"/>
                    <a:pt x="89" y="12"/>
                    <a:pt x="89" y="12"/>
                  </a:cubicBezTo>
                  <a:cubicBezTo>
                    <a:pt x="77" y="16"/>
                    <a:pt x="77" y="16"/>
                    <a:pt x="77" y="16"/>
                  </a:cubicBezTo>
                  <a:cubicBezTo>
                    <a:pt x="69" y="12"/>
                    <a:pt x="69" y="12"/>
                    <a:pt x="69" y="12"/>
                  </a:cubicBezTo>
                  <a:cubicBezTo>
                    <a:pt x="65" y="4"/>
                    <a:pt x="65" y="4"/>
                    <a:pt x="65" y="4"/>
                  </a:cubicBezTo>
                  <a:cubicBezTo>
                    <a:pt x="57" y="0"/>
                    <a:pt x="57" y="0"/>
                    <a:pt x="57" y="0"/>
                  </a:cubicBezTo>
                  <a:cubicBezTo>
                    <a:pt x="54" y="0"/>
                    <a:pt x="54" y="0"/>
                    <a:pt x="54" y="0"/>
                  </a:cubicBezTo>
                  <a:cubicBezTo>
                    <a:pt x="50" y="4"/>
                    <a:pt x="50" y="4"/>
                    <a:pt x="50" y="4"/>
                  </a:cubicBezTo>
                  <a:cubicBezTo>
                    <a:pt x="18" y="74"/>
                    <a:pt x="18" y="74"/>
                    <a:pt x="18" y="74"/>
                  </a:cubicBezTo>
                  <a:cubicBezTo>
                    <a:pt x="18" y="102"/>
                    <a:pt x="18" y="102"/>
                    <a:pt x="18" y="102"/>
                  </a:cubicBezTo>
                  <a:cubicBezTo>
                    <a:pt x="7" y="109"/>
                    <a:pt x="7" y="109"/>
                    <a:pt x="7" y="109"/>
                  </a:cubicBezTo>
                  <a:cubicBezTo>
                    <a:pt x="7" y="113"/>
                    <a:pt x="7" y="113"/>
                    <a:pt x="7" y="113"/>
                  </a:cubicBezTo>
                  <a:cubicBezTo>
                    <a:pt x="7" y="117"/>
                    <a:pt x="7" y="117"/>
                    <a:pt x="7" y="117"/>
                  </a:cubicBezTo>
                  <a:cubicBezTo>
                    <a:pt x="3" y="117"/>
                    <a:pt x="3" y="117"/>
                    <a:pt x="3" y="117"/>
                  </a:cubicBezTo>
                  <a:cubicBezTo>
                    <a:pt x="3" y="121"/>
                    <a:pt x="3" y="121"/>
                    <a:pt x="3" y="121"/>
                  </a:cubicBezTo>
                  <a:cubicBezTo>
                    <a:pt x="1" y="120"/>
                    <a:pt x="1" y="120"/>
                    <a:pt x="1" y="120"/>
                  </a:cubicBezTo>
                  <a:cubicBezTo>
                    <a:pt x="1" y="123"/>
                    <a:pt x="1" y="123"/>
                    <a:pt x="1" y="123"/>
                  </a:cubicBezTo>
                  <a:cubicBezTo>
                    <a:pt x="1" y="124"/>
                    <a:pt x="0" y="131"/>
                    <a:pt x="1" y="134"/>
                  </a:cubicBezTo>
                  <a:cubicBezTo>
                    <a:pt x="2" y="137"/>
                    <a:pt x="1" y="151"/>
                    <a:pt x="1" y="153"/>
                  </a:cubicBezTo>
                  <a:cubicBezTo>
                    <a:pt x="2" y="159"/>
                    <a:pt x="2" y="159"/>
                    <a:pt x="2" y="159"/>
                  </a:cubicBezTo>
                  <a:cubicBezTo>
                    <a:pt x="2" y="165"/>
                    <a:pt x="2" y="165"/>
                    <a:pt x="2" y="165"/>
                  </a:cubicBezTo>
                  <a:cubicBezTo>
                    <a:pt x="9" y="192"/>
                    <a:pt x="9" y="192"/>
                    <a:pt x="9" y="192"/>
                  </a:cubicBezTo>
                  <a:cubicBezTo>
                    <a:pt x="9" y="218"/>
                    <a:pt x="9" y="218"/>
                    <a:pt x="9" y="218"/>
                  </a:cubicBezTo>
                  <a:cubicBezTo>
                    <a:pt x="13" y="225"/>
                    <a:pt x="13" y="225"/>
                    <a:pt x="13" y="225"/>
                  </a:cubicBezTo>
                  <a:cubicBezTo>
                    <a:pt x="14" y="226"/>
                    <a:pt x="14" y="226"/>
                    <a:pt x="14" y="226"/>
                  </a:cubicBezTo>
                  <a:cubicBezTo>
                    <a:pt x="22" y="215"/>
                    <a:pt x="22" y="215"/>
                    <a:pt x="22" y="215"/>
                  </a:cubicBezTo>
                  <a:cubicBezTo>
                    <a:pt x="26" y="207"/>
                    <a:pt x="26" y="207"/>
                    <a:pt x="26" y="207"/>
                  </a:cubicBezTo>
                  <a:cubicBezTo>
                    <a:pt x="30" y="199"/>
                    <a:pt x="30" y="199"/>
                    <a:pt x="30" y="199"/>
                  </a:cubicBezTo>
                  <a:cubicBezTo>
                    <a:pt x="38" y="199"/>
                    <a:pt x="38" y="199"/>
                    <a:pt x="38" y="199"/>
                  </a:cubicBezTo>
                  <a:cubicBezTo>
                    <a:pt x="42" y="203"/>
                    <a:pt x="42" y="203"/>
                    <a:pt x="42" y="203"/>
                  </a:cubicBezTo>
                  <a:cubicBezTo>
                    <a:pt x="46" y="199"/>
                    <a:pt x="46" y="199"/>
                    <a:pt x="46" y="199"/>
                  </a:cubicBezTo>
                  <a:cubicBezTo>
                    <a:pt x="46" y="195"/>
                    <a:pt x="46" y="195"/>
                    <a:pt x="46" y="195"/>
                  </a:cubicBezTo>
                  <a:cubicBezTo>
                    <a:pt x="50" y="195"/>
                    <a:pt x="50" y="195"/>
                    <a:pt x="50" y="195"/>
                  </a:cubicBezTo>
                  <a:cubicBezTo>
                    <a:pt x="50" y="199"/>
                    <a:pt x="50" y="199"/>
                    <a:pt x="50" y="199"/>
                  </a:cubicBezTo>
                  <a:cubicBezTo>
                    <a:pt x="54" y="199"/>
                    <a:pt x="54" y="199"/>
                    <a:pt x="54" y="199"/>
                  </a:cubicBezTo>
                  <a:cubicBezTo>
                    <a:pt x="57" y="195"/>
                    <a:pt x="57" y="195"/>
                    <a:pt x="57" y="195"/>
                  </a:cubicBezTo>
                  <a:cubicBezTo>
                    <a:pt x="57" y="191"/>
                    <a:pt x="57" y="191"/>
                    <a:pt x="57" y="191"/>
                  </a:cubicBezTo>
                  <a:cubicBezTo>
                    <a:pt x="61" y="187"/>
                    <a:pt x="61" y="187"/>
                    <a:pt x="61" y="187"/>
                  </a:cubicBezTo>
                  <a:cubicBezTo>
                    <a:pt x="65" y="191"/>
                    <a:pt x="65" y="191"/>
                    <a:pt x="65" y="191"/>
                  </a:cubicBezTo>
                  <a:cubicBezTo>
                    <a:pt x="69" y="184"/>
                    <a:pt x="69" y="184"/>
                    <a:pt x="69" y="184"/>
                  </a:cubicBezTo>
                  <a:cubicBezTo>
                    <a:pt x="69" y="180"/>
                    <a:pt x="69" y="180"/>
                    <a:pt x="69" y="180"/>
                  </a:cubicBezTo>
                  <a:cubicBezTo>
                    <a:pt x="73" y="172"/>
                    <a:pt x="73" y="172"/>
                    <a:pt x="73" y="172"/>
                  </a:cubicBezTo>
                  <a:cubicBezTo>
                    <a:pt x="73" y="168"/>
                    <a:pt x="73" y="168"/>
                    <a:pt x="73" y="168"/>
                  </a:cubicBezTo>
                  <a:cubicBezTo>
                    <a:pt x="77" y="164"/>
                    <a:pt x="77" y="164"/>
                    <a:pt x="77" y="164"/>
                  </a:cubicBezTo>
                  <a:cubicBezTo>
                    <a:pt x="81" y="164"/>
                    <a:pt x="81" y="164"/>
                    <a:pt x="81" y="164"/>
                  </a:cubicBezTo>
                  <a:cubicBezTo>
                    <a:pt x="85" y="168"/>
                    <a:pt x="85" y="168"/>
                    <a:pt x="85" y="168"/>
                  </a:cubicBezTo>
                  <a:cubicBezTo>
                    <a:pt x="85" y="172"/>
                    <a:pt x="85" y="172"/>
                    <a:pt x="85" y="172"/>
                  </a:cubicBezTo>
                  <a:cubicBezTo>
                    <a:pt x="89" y="172"/>
                    <a:pt x="89" y="172"/>
                    <a:pt x="89" y="172"/>
                  </a:cubicBezTo>
                  <a:cubicBezTo>
                    <a:pt x="93" y="172"/>
                    <a:pt x="93" y="172"/>
                    <a:pt x="93" y="172"/>
                  </a:cubicBezTo>
                  <a:cubicBezTo>
                    <a:pt x="97" y="176"/>
                    <a:pt x="97" y="176"/>
                    <a:pt x="97" y="176"/>
                  </a:cubicBezTo>
                  <a:cubicBezTo>
                    <a:pt x="100" y="176"/>
                    <a:pt x="100" y="176"/>
                    <a:pt x="100" y="176"/>
                  </a:cubicBezTo>
                  <a:cubicBezTo>
                    <a:pt x="104" y="172"/>
                    <a:pt x="104" y="172"/>
                    <a:pt x="104" y="172"/>
                  </a:cubicBezTo>
                  <a:cubicBezTo>
                    <a:pt x="108" y="168"/>
                    <a:pt x="108" y="168"/>
                    <a:pt x="108" y="168"/>
                  </a:cubicBezTo>
                  <a:cubicBezTo>
                    <a:pt x="112" y="168"/>
                    <a:pt x="112" y="168"/>
                    <a:pt x="112" y="168"/>
                  </a:cubicBezTo>
                  <a:cubicBezTo>
                    <a:pt x="116" y="164"/>
                    <a:pt x="116" y="164"/>
                    <a:pt x="116" y="164"/>
                  </a:cubicBezTo>
                  <a:cubicBezTo>
                    <a:pt x="120" y="160"/>
                    <a:pt x="120" y="160"/>
                    <a:pt x="120" y="160"/>
                  </a:cubicBezTo>
                  <a:cubicBezTo>
                    <a:pt x="132" y="160"/>
                    <a:pt x="132" y="160"/>
                    <a:pt x="132" y="160"/>
                  </a:cubicBezTo>
                  <a:cubicBezTo>
                    <a:pt x="132" y="156"/>
                    <a:pt x="132" y="156"/>
                    <a:pt x="132" y="156"/>
                  </a:cubicBezTo>
                  <a:cubicBezTo>
                    <a:pt x="139" y="156"/>
                    <a:pt x="139" y="156"/>
                    <a:pt x="139" y="156"/>
                  </a:cubicBezTo>
                  <a:cubicBezTo>
                    <a:pt x="139" y="152"/>
                    <a:pt x="139" y="152"/>
                    <a:pt x="139" y="152"/>
                  </a:cubicBezTo>
                  <a:cubicBezTo>
                    <a:pt x="147" y="152"/>
                    <a:pt x="147" y="152"/>
                    <a:pt x="147" y="152"/>
                  </a:cubicBezTo>
                  <a:cubicBezTo>
                    <a:pt x="151" y="148"/>
                    <a:pt x="151" y="148"/>
                    <a:pt x="151" y="148"/>
                  </a:cubicBezTo>
                  <a:cubicBezTo>
                    <a:pt x="151" y="145"/>
                    <a:pt x="151" y="145"/>
                    <a:pt x="151" y="145"/>
                  </a:cubicBezTo>
                  <a:cubicBezTo>
                    <a:pt x="147" y="145"/>
                    <a:pt x="147" y="145"/>
                    <a:pt x="147" y="145"/>
                  </a:cubicBezTo>
                  <a:lnTo>
                    <a:pt x="147" y="141"/>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5" name="Louisiana">
              <a:extLst>
                <a:ext uri="{FF2B5EF4-FFF2-40B4-BE49-F238E27FC236}">
                  <a16:creationId xmlns:a16="http://schemas.microsoft.com/office/drawing/2014/main" id="{028BCC8B-90FC-41C6-9031-C684235810B2}"/>
                </a:ext>
              </a:extLst>
            </p:cNvPr>
            <p:cNvSpPr>
              <a:spLocks/>
            </p:cNvSpPr>
            <p:nvPr/>
          </p:nvSpPr>
          <p:spPr bwMode="auto">
            <a:xfrm>
              <a:off x="6773030" y="4033984"/>
              <a:ext cx="760682" cy="822540"/>
            </a:xfrm>
            <a:custGeom>
              <a:avLst/>
              <a:gdLst>
                <a:gd name="T0" fmla="*/ 145 w 192"/>
                <a:gd name="T1" fmla="*/ 144 h 208"/>
                <a:gd name="T2" fmla="*/ 150 w 192"/>
                <a:gd name="T3" fmla="*/ 133 h 208"/>
                <a:gd name="T4" fmla="*/ 148 w 192"/>
                <a:gd name="T5" fmla="*/ 120 h 208"/>
                <a:gd name="T6" fmla="*/ 144 w 192"/>
                <a:gd name="T7" fmla="*/ 117 h 208"/>
                <a:gd name="T8" fmla="*/ 149 w 192"/>
                <a:gd name="T9" fmla="*/ 103 h 208"/>
                <a:gd name="T10" fmla="*/ 148 w 192"/>
                <a:gd name="T11" fmla="*/ 95 h 208"/>
                <a:gd name="T12" fmla="*/ 89 w 192"/>
                <a:gd name="T13" fmla="*/ 71 h 208"/>
                <a:gd name="T14" fmla="*/ 103 w 192"/>
                <a:gd name="T15" fmla="*/ 0 h 208"/>
                <a:gd name="T16" fmla="*/ 103 w 192"/>
                <a:gd name="T17" fmla="*/ 0 h 208"/>
                <a:gd name="T18" fmla="*/ 0 w 192"/>
                <a:gd name="T19" fmla="*/ 36 h 208"/>
                <a:gd name="T20" fmla="*/ 4 w 192"/>
                <a:gd name="T21" fmla="*/ 87 h 208"/>
                <a:gd name="T22" fmla="*/ 5 w 192"/>
                <a:gd name="T23" fmla="*/ 93 h 208"/>
                <a:gd name="T24" fmla="*/ 16 w 192"/>
                <a:gd name="T25" fmla="*/ 103 h 208"/>
                <a:gd name="T26" fmla="*/ 16 w 192"/>
                <a:gd name="T27" fmla="*/ 104 h 208"/>
                <a:gd name="T28" fmla="*/ 22 w 192"/>
                <a:gd name="T29" fmla="*/ 118 h 208"/>
                <a:gd name="T30" fmla="*/ 20 w 192"/>
                <a:gd name="T31" fmla="*/ 136 h 208"/>
                <a:gd name="T32" fmla="*/ 20 w 192"/>
                <a:gd name="T33" fmla="*/ 141 h 208"/>
                <a:gd name="T34" fmla="*/ 20 w 192"/>
                <a:gd name="T35" fmla="*/ 145 h 208"/>
                <a:gd name="T36" fmla="*/ 19 w 192"/>
                <a:gd name="T37" fmla="*/ 150 h 208"/>
                <a:gd name="T38" fmla="*/ 18 w 192"/>
                <a:gd name="T39" fmla="*/ 150 h 208"/>
                <a:gd name="T40" fmla="*/ 17 w 192"/>
                <a:gd name="T41" fmla="*/ 154 h 208"/>
                <a:gd name="T42" fmla="*/ 16 w 192"/>
                <a:gd name="T43" fmla="*/ 155 h 208"/>
                <a:gd name="T44" fmla="*/ 13 w 192"/>
                <a:gd name="T45" fmla="*/ 159 h 208"/>
                <a:gd name="T46" fmla="*/ 12 w 192"/>
                <a:gd name="T47" fmla="*/ 159 h 208"/>
                <a:gd name="T48" fmla="*/ 9 w 192"/>
                <a:gd name="T49" fmla="*/ 162 h 208"/>
                <a:gd name="T50" fmla="*/ 10 w 192"/>
                <a:gd name="T51" fmla="*/ 163 h 208"/>
                <a:gd name="T52" fmla="*/ 10 w 192"/>
                <a:gd name="T53" fmla="*/ 163 h 208"/>
                <a:gd name="T54" fmla="*/ 0 w 192"/>
                <a:gd name="T55" fmla="*/ 168 h 208"/>
                <a:gd name="T56" fmla="*/ 32 w 192"/>
                <a:gd name="T57" fmla="*/ 173 h 208"/>
                <a:gd name="T58" fmla="*/ 75 w 192"/>
                <a:gd name="T59" fmla="*/ 181 h 208"/>
                <a:gd name="T60" fmla="*/ 79 w 192"/>
                <a:gd name="T61" fmla="*/ 173 h 208"/>
                <a:gd name="T62" fmla="*/ 98 w 192"/>
                <a:gd name="T63" fmla="*/ 181 h 208"/>
                <a:gd name="T64" fmla="*/ 106 w 192"/>
                <a:gd name="T65" fmla="*/ 185 h 208"/>
                <a:gd name="T66" fmla="*/ 121 w 192"/>
                <a:gd name="T67" fmla="*/ 197 h 208"/>
                <a:gd name="T68" fmla="*/ 129 w 192"/>
                <a:gd name="T69" fmla="*/ 201 h 208"/>
                <a:gd name="T70" fmla="*/ 141 w 192"/>
                <a:gd name="T71" fmla="*/ 201 h 208"/>
                <a:gd name="T72" fmla="*/ 153 w 192"/>
                <a:gd name="T73" fmla="*/ 201 h 208"/>
                <a:gd name="T74" fmla="*/ 160 w 192"/>
                <a:gd name="T75" fmla="*/ 189 h 208"/>
                <a:gd name="T76" fmla="*/ 168 w 192"/>
                <a:gd name="T77" fmla="*/ 193 h 208"/>
                <a:gd name="T78" fmla="*/ 184 w 192"/>
                <a:gd name="T79" fmla="*/ 208 h 208"/>
                <a:gd name="T80" fmla="*/ 192 w 192"/>
                <a:gd name="T81" fmla="*/ 201 h 208"/>
                <a:gd name="T82" fmla="*/ 180 w 192"/>
                <a:gd name="T83" fmla="*/ 189 h 208"/>
                <a:gd name="T84" fmla="*/ 172 w 192"/>
                <a:gd name="T85" fmla="*/ 181 h 208"/>
                <a:gd name="T86" fmla="*/ 184 w 192"/>
                <a:gd name="T87" fmla="*/ 169 h 208"/>
                <a:gd name="T88" fmla="*/ 184 w 192"/>
                <a:gd name="T89" fmla="*/ 158 h 208"/>
                <a:gd name="T90" fmla="*/ 172 w 192"/>
                <a:gd name="T91" fmla="*/ 165 h 208"/>
                <a:gd name="T92" fmla="*/ 168 w 192"/>
                <a:gd name="T93" fmla="*/ 158 h 208"/>
                <a:gd name="T94" fmla="*/ 160 w 192"/>
                <a:gd name="T95" fmla="*/ 158 h 208"/>
                <a:gd name="T96" fmla="*/ 149 w 192"/>
                <a:gd name="T97" fmla="*/ 162 h 208"/>
                <a:gd name="T98" fmla="*/ 145 w 192"/>
                <a:gd name="T99" fmla="*/ 150 h 208"/>
                <a:gd name="T100" fmla="*/ 146 w 192"/>
                <a:gd name="T101" fmla="*/ 149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2" h="208">
                  <a:moveTo>
                    <a:pt x="145" y="149"/>
                  </a:moveTo>
                  <a:cubicBezTo>
                    <a:pt x="145" y="144"/>
                    <a:pt x="145" y="144"/>
                    <a:pt x="145" y="144"/>
                  </a:cubicBezTo>
                  <a:cubicBezTo>
                    <a:pt x="147" y="144"/>
                    <a:pt x="150" y="143"/>
                    <a:pt x="150" y="141"/>
                  </a:cubicBezTo>
                  <a:cubicBezTo>
                    <a:pt x="150" y="133"/>
                    <a:pt x="150" y="133"/>
                    <a:pt x="150" y="133"/>
                  </a:cubicBezTo>
                  <a:cubicBezTo>
                    <a:pt x="152" y="120"/>
                    <a:pt x="152" y="120"/>
                    <a:pt x="152" y="120"/>
                  </a:cubicBezTo>
                  <a:cubicBezTo>
                    <a:pt x="148" y="120"/>
                    <a:pt x="148" y="120"/>
                    <a:pt x="148" y="120"/>
                  </a:cubicBezTo>
                  <a:cubicBezTo>
                    <a:pt x="148" y="117"/>
                    <a:pt x="148" y="117"/>
                    <a:pt x="148" y="117"/>
                  </a:cubicBezTo>
                  <a:cubicBezTo>
                    <a:pt x="144" y="117"/>
                    <a:pt x="144" y="117"/>
                    <a:pt x="144" y="117"/>
                  </a:cubicBezTo>
                  <a:cubicBezTo>
                    <a:pt x="144" y="105"/>
                    <a:pt x="144" y="105"/>
                    <a:pt x="144" y="105"/>
                  </a:cubicBezTo>
                  <a:cubicBezTo>
                    <a:pt x="145" y="105"/>
                    <a:pt x="148" y="105"/>
                    <a:pt x="149" y="103"/>
                  </a:cubicBezTo>
                  <a:cubicBezTo>
                    <a:pt x="150" y="102"/>
                    <a:pt x="150" y="101"/>
                    <a:pt x="149" y="100"/>
                  </a:cubicBezTo>
                  <a:cubicBezTo>
                    <a:pt x="148" y="95"/>
                    <a:pt x="148" y="95"/>
                    <a:pt x="148" y="95"/>
                  </a:cubicBezTo>
                  <a:cubicBezTo>
                    <a:pt x="89" y="95"/>
                    <a:pt x="89" y="95"/>
                    <a:pt x="89" y="95"/>
                  </a:cubicBezTo>
                  <a:cubicBezTo>
                    <a:pt x="89" y="71"/>
                    <a:pt x="89" y="71"/>
                    <a:pt x="89" y="71"/>
                  </a:cubicBezTo>
                  <a:cubicBezTo>
                    <a:pt x="103" y="48"/>
                    <a:pt x="103" y="48"/>
                    <a:pt x="103" y="48"/>
                  </a:cubicBezTo>
                  <a:cubicBezTo>
                    <a:pt x="103" y="0"/>
                    <a:pt x="103" y="0"/>
                    <a:pt x="103" y="0"/>
                  </a:cubicBezTo>
                  <a:cubicBezTo>
                    <a:pt x="103" y="0"/>
                    <a:pt x="103" y="0"/>
                    <a:pt x="103" y="0"/>
                  </a:cubicBezTo>
                  <a:cubicBezTo>
                    <a:pt x="103" y="0"/>
                    <a:pt x="103" y="0"/>
                    <a:pt x="103" y="0"/>
                  </a:cubicBezTo>
                  <a:cubicBezTo>
                    <a:pt x="0" y="0"/>
                    <a:pt x="0" y="0"/>
                    <a:pt x="0" y="0"/>
                  </a:cubicBezTo>
                  <a:cubicBezTo>
                    <a:pt x="0" y="36"/>
                    <a:pt x="0" y="36"/>
                    <a:pt x="0" y="36"/>
                  </a:cubicBezTo>
                  <a:cubicBezTo>
                    <a:pt x="4" y="53"/>
                    <a:pt x="4" y="53"/>
                    <a:pt x="4" y="53"/>
                  </a:cubicBezTo>
                  <a:cubicBezTo>
                    <a:pt x="4" y="87"/>
                    <a:pt x="4" y="87"/>
                    <a:pt x="4" y="87"/>
                  </a:cubicBezTo>
                  <a:cubicBezTo>
                    <a:pt x="4" y="90"/>
                    <a:pt x="4" y="92"/>
                    <a:pt x="5" y="93"/>
                  </a:cubicBezTo>
                  <a:cubicBezTo>
                    <a:pt x="5" y="93"/>
                    <a:pt x="5" y="93"/>
                    <a:pt x="5" y="93"/>
                  </a:cubicBezTo>
                  <a:cubicBezTo>
                    <a:pt x="11" y="98"/>
                    <a:pt x="11" y="98"/>
                    <a:pt x="11" y="98"/>
                  </a:cubicBezTo>
                  <a:cubicBezTo>
                    <a:pt x="15" y="101"/>
                    <a:pt x="16" y="102"/>
                    <a:pt x="16" y="103"/>
                  </a:cubicBezTo>
                  <a:cubicBezTo>
                    <a:pt x="16" y="103"/>
                    <a:pt x="16" y="103"/>
                    <a:pt x="16" y="103"/>
                  </a:cubicBezTo>
                  <a:cubicBezTo>
                    <a:pt x="16" y="104"/>
                    <a:pt x="16" y="104"/>
                    <a:pt x="16" y="104"/>
                  </a:cubicBezTo>
                  <a:cubicBezTo>
                    <a:pt x="20" y="111"/>
                    <a:pt x="20" y="111"/>
                    <a:pt x="20" y="111"/>
                  </a:cubicBezTo>
                  <a:cubicBezTo>
                    <a:pt x="23" y="115"/>
                    <a:pt x="23" y="116"/>
                    <a:pt x="22" y="118"/>
                  </a:cubicBezTo>
                  <a:cubicBezTo>
                    <a:pt x="21" y="120"/>
                    <a:pt x="20" y="122"/>
                    <a:pt x="20" y="125"/>
                  </a:cubicBezTo>
                  <a:cubicBezTo>
                    <a:pt x="20" y="136"/>
                    <a:pt x="20" y="136"/>
                    <a:pt x="20" y="136"/>
                  </a:cubicBezTo>
                  <a:cubicBezTo>
                    <a:pt x="20" y="139"/>
                    <a:pt x="20" y="141"/>
                    <a:pt x="20" y="141"/>
                  </a:cubicBezTo>
                  <a:cubicBezTo>
                    <a:pt x="20" y="141"/>
                    <a:pt x="20" y="141"/>
                    <a:pt x="20" y="141"/>
                  </a:cubicBezTo>
                  <a:cubicBezTo>
                    <a:pt x="20" y="142"/>
                    <a:pt x="20" y="142"/>
                    <a:pt x="20" y="142"/>
                  </a:cubicBezTo>
                  <a:cubicBezTo>
                    <a:pt x="20" y="143"/>
                    <a:pt x="20" y="144"/>
                    <a:pt x="20" y="145"/>
                  </a:cubicBezTo>
                  <a:cubicBezTo>
                    <a:pt x="19" y="147"/>
                    <a:pt x="19" y="149"/>
                    <a:pt x="19" y="149"/>
                  </a:cubicBezTo>
                  <a:cubicBezTo>
                    <a:pt x="19" y="150"/>
                    <a:pt x="19" y="150"/>
                    <a:pt x="19" y="150"/>
                  </a:cubicBezTo>
                  <a:cubicBezTo>
                    <a:pt x="19" y="150"/>
                    <a:pt x="19" y="150"/>
                    <a:pt x="19" y="150"/>
                  </a:cubicBezTo>
                  <a:cubicBezTo>
                    <a:pt x="18" y="150"/>
                    <a:pt x="18" y="150"/>
                    <a:pt x="18" y="150"/>
                  </a:cubicBezTo>
                  <a:cubicBezTo>
                    <a:pt x="18" y="150"/>
                    <a:pt x="18" y="150"/>
                    <a:pt x="18" y="150"/>
                  </a:cubicBezTo>
                  <a:cubicBezTo>
                    <a:pt x="17" y="154"/>
                    <a:pt x="17" y="154"/>
                    <a:pt x="17" y="154"/>
                  </a:cubicBezTo>
                  <a:cubicBezTo>
                    <a:pt x="17" y="154"/>
                    <a:pt x="17" y="154"/>
                    <a:pt x="17" y="154"/>
                  </a:cubicBezTo>
                  <a:cubicBezTo>
                    <a:pt x="16" y="155"/>
                    <a:pt x="16" y="155"/>
                    <a:pt x="16" y="155"/>
                  </a:cubicBezTo>
                  <a:cubicBezTo>
                    <a:pt x="16" y="155"/>
                    <a:pt x="15" y="155"/>
                    <a:pt x="15" y="156"/>
                  </a:cubicBezTo>
                  <a:cubicBezTo>
                    <a:pt x="14" y="158"/>
                    <a:pt x="13" y="159"/>
                    <a:pt x="13" y="159"/>
                  </a:cubicBezTo>
                  <a:cubicBezTo>
                    <a:pt x="13" y="159"/>
                    <a:pt x="13" y="159"/>
                    <a:pt x="13" y="159"/>
                  </a:cubicBezTo>
                  <a:cubicBezTo>
                    <a:pt x="12" y="159"/>
                    <a:pt x="12" y="159"/>
                    <a:pt x="12" y="159"/>
                  </a:cubicBezTo>
                  <a:cubicBezTo>
                    <a:pt x="12" y="159"/>
                    <a:pt x="12" y="160"/>
                    <a:pt x="11" y="161"/>
                  </a:cubicBezTo>
                  <a:cubicBezTo>
                    <a:pt x="9" y="162"/>
                    <a:pt x="9" y="162"/>
                    <a:pt x="9" y="162"/>
                  </a:cubicBezTo>
                  <a:cubicBezTo>
                    <a:pt x="10" y="163"/>
                    <a:pt x="10" y="163"/>
                    <a:pt x="10" y="163"/>
                  </a:cubicBezTo>
                  <a:cubicBezTo>
                    <a:pt x="10" y="163"/>
                    <a:pt x="10" y="163"/>
                    <a:pt x="10" y="163"/>
                  </a:cubicBezTo>
                  <a:cubicBezTo>
                    <a:pt x="10" y="163"/>
                    <a:pt x="10" y="163"/>
                    <a:pt x="10" y="163"/>
                  </a:cubicBezTo>
                  <a:cubicBezTo>
                    <a:pt x="10" y="163"/>
                    <a:pt x="10" y="163"/>
                    <a:pt x="10" y="163"/>
                  </a:cubicBezTo>
                  <a:cubicBezTo>
                    <a:pt x="9" y="165"/>
                    <a:pt x="6" y="167"/>
                    <a:pt x="1" y="168"/>
                  </a:cubicBezTo>
                  <a:cubicBezTo>
                    <a:pt x="0" y="168"/>
                    <a:pt x="0" y="168"/>
                    <a:pt x="0" y="168"/>
                  </a:cubicBezTo>
                  <a:cubicBezTo>
                    <a:pt x="0" y="177"/>
                    <a:pt x="0" y="177"/>
                    <a:pt x="0" y="177"/>
                  </a:cubicBezTo>
                  <a:cubicBezTo>
                    <a:pt x="32" y="173"/>
                    <a:pt x="32" y="173"/>
                    <a:pt x="32" y="173"/>
                  </a:cubicBezTo>
                  <a:cubicBezTo>
                    <a:pt x="71" y="185"/>
                    <a:pt x="71" y="185"/>
                    <a:pt x="71" y="185"/>
                  </a:cubicBezTo>
                  <a:cubicBezTo>
                    <a:pt x="75" y="181"/>
                    <a:pt x="75" y="181"/>
                    <a:pt x="75" y="181"/>
                  </a:cubicBezTo>
                  <a:cubicBezTo>
                    <a:pt x="75" y="177"/>
                    <a:pt x="75" y="177"/>
                    <a:pt x="75" y="177"/>
                  </a:cubicBezTo>
                  <a:cubicBezTo>
                    <a:pt x="79" y="173"/>
                    <a:pt x="79" y="173"/>
                    <a:pt x="79" y="173"/>
                  </a:cubicBezTo>
                  <a:cubicBezTo>
                    <a:pt x="86" y="173"/>
                    <a:pt x="86" y="173"/>
                    <a:pt x="86" y="173"/>
                  </a:cubicBezTo>
                  <a:cubicBezTo>
                    <a:pt x="98" y="181"/>
                    <a:pt x="98" y="181"/>
                    <a:pt x="98" y="181"/>
                  </a:cubicBezTo>
                  <a:cubicBezTo>
                    <a:pt x="102" y="185"/>
                    <a:pt x="102" y="185"/>
                    <a:pt x="102" y="185"/>
                  </a:cubicBezTo>
                  <a:cubicBezTo>
                    <a:pt x="106" y="185"/>
                    <a:pt x="106" y="185"/>
                    <a:pt x="106" y="185"/>
                  </a:cubicBezTo>
                  <a:cubicBezTo>
                    <a:pt x="114" y="197"/>
                    <a:pt x="114" y="197"/>
                    <a:pt x="114" y="197"/>
                  </a:cubicBezTo>
                  <a:cubicBezTo>
                    <a:pt x="121" y="197"/>
                    <a:pt x="121" y="197"/>
                    <a:pt x="121" y="197"/>
                  </a:cubicBezTo>
                  <a:cubicBezTo>
                    <a:pt x="125" y="201"/>
                    <a:pt x="125" y="201"/>
                    <a:pt x="125" y="201"/>
                  </a:cubicBezTo>
                  <a:cubicBezTo>
                    <a:pt x="129" y="201"/>
                    <a:pt x="129" y="201"/>
                    <a:pt x="129" y="201"/>
                  </a:cubicBezTo>
                  <a:cubicBezTo>
                    <a:pt x="137" y="197"/>
                    <a:pt x="137" y="197"/>
                    <a:pt x="137" y="197"/>
                  </a:cubicBezTo>
                  <a:cubicBezTo>
                    <a:pt x="141" y="201"/>
                    <a:pt x="141" y="201"/>
                    <a:pt x="141" y="201"/>
                  </a:cubicBezTo>
                  <a:cubicBezTo>
                    <a:pt x="145" y="201"/>
                    <a:pt x="145" y="201"/>
                    <a:pt x="145" y="201"/>
                  </a:cubicBezTo>
                  <a:cubicBezTo>
                    <a:pt x="153" y="201"/>
                    <a:pt x="153" y="201"/>
                    <a:pt x="153" y="201"/>
                  </a:cubicBezTo>
                  <a:cubicBezTo>
                    <a:pt x="160" y="193"/>
                    <a:pt x="160" y="193"/>
                    <a:pt x="160" y="193"/>
                  </a:cubicBezTo>
                  <a:cubicBezTo>
                    <a:pt x="160" y="189"/>
                    <a:pt x="160" y="189"/>
                    <a:pt x="160" y="189"/>
                  </a:cubicBezTo>
                  <a:cubicBezTo>
                    <a:pt x="164" y="189"/>
                    <a:pt x="164" y="189"/>
                    <a:pt x="164" y="189"/>
                  </a:cubicBezTo>
                  <a:cubicBezTo>
                    <a:pt x="168" y="193"/>
                    <a:pt x="168" y="193"/>
                    <a:pt x="168" y="193"/>
                  </a:cubicBezTo>
                  <a:cubicBezTo>
                    <a:pt x="176" y="197"/>
                    <a:pt x="176" y="197"/>
                    <a:pt x="176" y="197"/>
                  </a:cubicBezTo>
                  <a:cubicBezTo>
                    <a:pt x="184" y="208"/>
                    <a:pt x="184" y="208"/>
                    <a:pt x="184" y="208"/>
                  </a:cubicBezTo>
                  <a:cubicBezTo>
                    <a:pt x="192" y="205"/>
                    <a:pt x="192" y="205"/>
                    <a:pt x="192" y="205"/>
                  </a:cubicBezTo>
                  <a:cubicBezTo>
                    <a:pt x="192" y="201"/>
                    <a:pt x="192" y="201"/>
                    <a:pt x="192" y="201"/>
                  </a:cubicBezTo>
                  <a:cubicBezTo>
                    <a:pt x="192" y="197"/>
                    <a:pt x="192" y="197"/>
                    <a:pt x="192" y="197"/>
                  </a:cubicBezTo>
                  <a:cubicBezTo>
                    <a:pt x="180" y="189"/>
                    <a:pt x="180" y="189"/>
                    <a:pt x="180" y="189"/>
                  </a:cubicBezTo>
                  <a:cubicBezTo>
                    <a:pt x="172" y="185"/>
                    <a:pt x="172" y="185"/>
                    <a:pt x="172" y="185"/>
                  </a:cubicBezTo>
                  <a:cubicBezTo>
                    <a:pt x="172" y="181"/>
                    <a:pt x="172" y="181"/>
                    <a:pt x="172" y="181"/>
                  </a:cubicBezTo>
                  <a:cubicBezTo>
                    <a:pt x="176" y="177"/>
                    <a:pt x="176" y="177"/>
                    <a:pt x="176" y="177"/>
                  </a:cubicBezTo>
                  <a:cubicBezTo>
                    <a:pt x="184" y="169"/>
                    <a:pt x="184" y="169"/>
                    <a:pt x="184" y="169"/>
                  </a:cubicBezTo>
                  <a:cubicBezTo>
                    <a:pt x="188" y="162"/>
                    <a:pt x="188" y="162"/>
                    <a:pt x="188" y="162"/>
                  </a:cubicBezTo>
                  <a:cubicBezTo>
                    <a:pt x="184" y="158"/>
                    <a:pt x="184" y="158"/>
                    <a:pt x="184" y="158"/>
                  </a:cubicBezTo>
                  <a:cubicBezTo>
                    <a:pt x="176" y="162"/>
                    <a:pt x="176" y="162"/>
                    <a:pt x="176" y="162"/>
                  </a:cubicBezTo>
                  <a:cubicBezTo>
                    <a:pt x="172" y="165"/>
                    <a:pt x="172" y="165"/>
                    <a:pt x="172" y="165"/>
                  </a:cubicBezTo>
                  <a:cubicBezTo>
                    <a:pt x="168" y="165"/>
                    <a:pt x="168" y="165"/>
                    <a:pt x="168" y="165"/>
                  </a:cubicBezTo>
                  <a:cubicBezTo>
                    <a:pt x="168" y="158"/>
                    <a:pt x="168" y="158"/>
                    <a:pt x="168" y="158"/>
                  </a:cubicBezTo>
                  <a:cubicBezTo>
                    <a:pt x="164" y="158"/>
                    <a:pt x="164" y="158"/>
                    <a:pt x="164" y="158"/>
                  </a:cubicBezTo>
                  <a:cubicBezTo>
                    <a:pt x="160" y="158"/>
                    <a:pt x="160" y="158"/>
                    <a:pt x="160" y="158"/>
                  </a:cubicBezTo>
                  <a:cubicBezTo>
                    <a:pt x="157" y="162"/>
                    <a:pt x="157" y="162"/>
                    <a:pt x="157" y="162"/>
                  </a:cubicBezTo>
                  <a:cubicBezTo>
                    <a:pt x="149" y="162"/>
                    <a:pt x="149" y="162"/>
                    <a:pt x="149" y="162"/>
                  </a:cubicBezTo>
                  <a:cubicBezTo>
                    <a:pt x="145" y="158"/>
                    <a:pt x="145" y="158"/>
                    <a:pt x="145" y="158"/>
                  </a:cubicBezTo>
                  <a:cubicBezTo>
                    <a:pt x="145" y="150"/>
                    <a:pt x="145" y="150"/>
                    <a:pt x="145" y="150"/>
                  </a:cubicBezTo>
                  <a:cubicBezTo>
                    <a:pt x="146" y="149"/>
                    <a:pt x="146" y="149"/>
                    <a:pt x="146" y="149"/>
                  </a:cubicBezTo>
                  <a:cubicBezTo>
                    <a:pt x="146" y="149"/>
                    <a:pt x="146" y="149"/>
                    <a:pt x="146" y="149"/>
                  </a:cubicBezTo>
                  <a:lnTo>
                    <a:pt x="145" y="149"/>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6" name="Kentucky">
              <a:extLst>
                <a:ext uri="{FF2B5EF4-FFF2-40B4-BE49-F238E27FC236}">
                  <a16:creationId xmlns:a16="http://schemas.microsoft.com/office/drawing/2014/main" id="{FA31F77E-1E16-46B4-B281-CFABFAECA93C}"/>
                </a:ext>
              </a:extLst>
            </p:cNvPr>
            <p:cNvSpPr>
              <a:spLocks/>
            </p:cNvSpPr>
            <p:nvPr/>
          </p:nvSpPr>
          <p:spPr bwMode="auto">
            <a:xfrm>
              <a:off x="7461823" y="2955654"/>
              <a:ext cx="1138515" cy="424644"/>
            </a:xfrm>
            <a:custGeom>
              <a:avLst/>
              <a:gdLst>
                <a:gd name="T0" fmla="*/ 284 w 288"/>
                <a:gd name="T1" fmla="*/ 65 h 107"/>
                <a:gd name="T2" fmla="*/ 282 w 288"/>
                <a:gd name="T3" fmla="*/ 65 h 107"/>
                <a:gd name="T4" fmla="*/ 279 w 288"/>
                <a:gd name="T5" fmla="*/ 64 h 107"/>
                <a:gd name="T6" fmla="*/ 272 w 288"/>
                <a:gd name="T7" fmla="*/ 58 h 107"/>
                <a:gd name="T8" fmla="*/ 270 w 288"/>
                <a:gd name="T9" fmla="*/ 51 h 107"/>
                <a:gd name="T10" fmla="*/ 271 w 288"/>
                <a:gd name="T11" fmla="*/ 42 h 107"/>
                <a:gd name="T12" fmla="*/ 274 w 288"/>
                <a:gd name="T13" fmla="*/ 32 h 107"/>
                <a:gd name="T14" fmla="*/ 272 w 288"/>
                <a:gd name="T15" fmla="*/ 28 h 107"/>
                <a:gd name="T16" fmla="*/ 252 w 288"/>
                <a:gd name="T17" fmla="*/ 21 h 107"/>
                <a:gd name="T18" fmla="*/ 240 w 288"/>
                <a:gd name="T19" fmla="*/ 17 h 107"/>
                <a:gd name="T20" fmla="*/ 232 w 288"/>
                <a:gd name="T21" fmla="*/ 18 h 107"/>
                <a:gd name="T22" fmla="*/ 203 w 288"/>
                <a:gd name="T23" fmla="*/ 12 h 107"/>
                <a:gd name="T24" fmla="*/ 193 w 288"/>
                <a:gd name="T25" fmla="*/ 0 h 107"/>
                <a:gd name="T26" fmla="*/ 183 w 288"/>
                <a:gd name="T27" fmla="*/ 0 h 107"/>
                <a:gd name="T28" fmla="*/ 171 w 288"/>
                <a:gd name="T29" fmla="*/ 5 h 107"/>
                <a:gd name="T30" fmla="*/ 171 w 288"/>
                <a:gd name="T31" fmla="*/ 5 h 107"/>
                <a:gd name="T32" fmla="*/ 158 w 288"/>
                <a:gd name="T33" fmla="*/ 18 h 107"/>
                <a:gd name="T34" fmla="*/ 151 w 288"/>
                <a:gd name="T35" fmla="*/ 25 h 107"/>
                <a:gd name="T36" fmla="*/ 133 w 288"/>
                <a:gd name="T37" fmla="*/ 35 h 107"/>
                <a:gd name="T38" fmla="*/ 136 w 288"/>
                <a:gd name="T39" fmla="*/ 40 h 107"/>
                <a:gd name="T40" fmla="*/ 136 w 288"/>
                <a:gd name="T41" fmla="*/ 47 h 107"/>
                <a:gd name="T42" fmla="*/ 129 w 288"/>
                <a:gd name="T43" fmla="*/ 46 h 107"/>
                <a:gd name="T44" fmla="*/ 122 w 288"/>
                <a:gd name="T45" fmla="*/ 40 h 107"/>
                <a:gd name="T46" fmla="*/ 121 w 288"/>
                <a:gd name="T47" fmla="*/ 41 h 107"/>
                <a:gd name="T48" fmla="*/ 108 w 288"/>
                <a:gd name="T49" fmla="*/ 47 h 107"/>
                <a:gd name="T50" fmla="*/ 103 w 288"/>
                <a:gd name="T51" fmla="*/ 47 h 107"/>
                <a:gd name="T52" fmla="*/ 94 w 288"/>
                <a:gd name="T53" fmla="*/ 47 h 107"/>
                <a:gd name="T54" fmla="*/ 88 w 288"/>
                <a:gd name="T55" fmla="*/ 48 h 107"/>
                <a:gd name="T56" fmla="*/ 78 w 288"/>
                <a:gd name="T57" fmla="*/ 47 h 107"/>
                <a:gd name="T58" fmla="*/ 68 w 288"/>
                <a:gd name="T59" fmla="*/ 41 h 107"/>
                <a:gd name="T60" fmla="*/ 62 w 288"/>
                <a:gd name="T61" fmla="*/ 48 h 107"/>
                <a:gd name="T62" fmla="*/ 63 w 288"/>
                <a:gd name="T63" fmla="*/ 49 h 107"/>
                <a:gd name="T64" fmla="*/ 60 w 288"/>
                <a:gd name="T65" fmla="*/ 54 h 107"/>
                <a:gd name="T66" fmla="*/ 56 w 288"/>
                <a:gd name="T67" fmla="*/ 51 h 107"/>
                <a:gd name="T68" fmla="*/ 41 w 288"/>
                <a:gd name="T69" fmla="*/ 51 h 107"/>
                <a:gd name="T70" fmla="*/ 33 w 288"/>
                <a:gd name="T71" fmla="*/ 53 h 107"/>
                <a:gd name="T72" fmla="*/ 22 w 288"/>
                <a:gd name="T73" fmla="*/ 63 h 107"/>
                <a:gd name="T74" fmla="*/ 12 w 288"/>
                <a:gd name="T75" fmla="*/ 63 h 107"/>
                <a:gd name="T76" fmla="*/ 8 w 288"/>
                <a:gd name="T77" fmla="*/ 92 h 107"/>
                <a:gd name="T78" fmla="*/ 0 w 288"/>
                <a:gd name="T79" fmla="*/ 106 h 107"/>
                <a:gd name="T80" fmla="*/ 56 w 288"/>
                <a:gd name="T81" fmla="*/ 107 h 107"/>
                <a:gd name="T82" fmla="*/ 264 w 288"/>
                <a:gd name="T83" fmla="*/ 94 h 107"/>
                <a:gd name="T84" fmla="*/ 265 w 288"/>
                <a:gd name="T85" fmla="*/ 94 h 107"/>
                <a:gd name="T86" fmla="*/ 271 w 288"/>
                <a:gd name="T87" fmla="*/ 90 h 107"/>
                <a:gd name="T88" fmla="*/ 288 w 288"/>
                <a:gd name="T89" fmla="*/ 81 h 107"/>
                <a:gd name="T90" fmla="*/ 288 w 288"/>
                <a:gd name="T91" fmla="*/ 76 h 107"/>
                <a:gd name="T92" fmla="*/ 288 w 288"/>
                <a:gd name="T93" fmla="*/ 71 h 107"/>
                <a:gd name="T94" fmla="*/ 286 w 288"/>
                <a:gd name="T95" fmla="*/ 6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8" h="107">
                  <a:moveTo>
                    <a:pt x="286" y="68"/>
                  </a:moveTo>
                  <a:cubicBezTo>
                    <a:pt x="285" y="67"/>
                    <a:pt x="284" y="66"/>
                    <a:pt x="284" y="65"/>
                  </a:cubicBezTo>
                  <a:cubicBezTo>
                    <a:pt x="283" y="64"/>
                    <a:pt x="283" y="64"/>
                    <a:pt x="283" y="64"/>
                  </a:cubicBezTo>
                  <a:cubicBezTo>
                    <a:pt x="282" y="65"/>
                    <a:pt x="282" y="65"/>
                    <a:pt x="282" y="65"/>
                  </a:cubicBezTo>
                  <a:cubicBezTo>
                    <a:pt x="281" y="65"/>
                    <a:pt x="281" y="65"/>
                    <a:pt x="281" y="65"/>
                  </a:cubicBezTo>
                  <a:cubicBezTo>
                    <a:pt x="280" y="65"/>
                    <a:pt x="279" y="65"/>
                    <a:pt x="279" y="64"/>
                  </a:cubicBezTo>
                  <a:cubicBezTo>
                    <a:pt x="277" y="62"/>
                    <a:pt x="276" y="61"/>
                    <a:pt x="275" y="60"/>
                  </a:cubicBezTo>
                  <a:cubicBezTo>
                    <a:pt x="274" y="59"/>
                    <a:pt x="273" y="59"/>
                    <a:pt x="272" y="58"/>
                  </a:cubicBezTo>
                  <a:cubicBezTo>
                    <a:pt x="271" y="56"/>
                    <a:pt x="271" y="56"/>
                    <a:pt x="271" y="56"/>
                  </a:cubicBezTo>
                  <a:cubicBezTo>
                    <a:pt x="270" y="51"/>
                    <a:pt x="270" y="51"/>
                    <a:pt x="270" y="51"/>
                  </a:cubicBezTo>
                  <a:cubicBezTo>
                    <a:pt x="270" y="50"/>
                    <a:pt x="270" y="50"/>
                    <a:pt x="270" y="49"/>
                  </a:cubicBezTo>
                  <a:cubicBezTo>
                    <a:pt x="270" y="47"/>
                    <a:pt x="271" y="44"/>
                    <a:pt x="271" y="42"/>
                  </a:cubicBezTo>
                  <a:cubicBezTo>
                    <a:pt x="271" y="41"/>
                    <a:pt x="271" y="39"/>
                    <a:pt x="272" y="36"/>
                  </a:cubicBezTo>
                  <a:cubicBezTo>
                    <a:pt x="274" y="32"/>
                    <a:pt x="274" y="32"/>
                    <a:pt x="274" y="32"/>
                  </a:cubicBezTo>
                  <a:cubicBezTo>
                    <a:pt x="274" y="30"/>
                    <a:pt x="274" y="30"/>
                    <a:pt x="274" y="30"/>
                  </a:cubicBezTo>
                  <a:cubicBezTo>
                    <a:pt x="272" y="28"/>
                    <a:pt x="272" y="28"/>
                    <a:pt x="272" y="28"/>
                  </a:cubicBezTo>
                  <a:cubicBezTo>
                    <a:pt x="265" y="21"/>
                    <a:pt x="265" y="21"/>
                    <a:pt x="265" y="21"/>
                  </a:cubicBezTo>
                  <a:cubicBezTo>
                    <a:pt x="252" y="21"/>
                    <a:pt x="252" y="21"/>
                    <a:pt x="252" y="21"/>
                  </a:cubicBezTo>
                  <a:cubicBezTo>
                    <a:pt x="252" y="21"/>
                    <a:pt x="246" y="21"/>
                    <a:pt x="243" y="18"/>
                  </a:cubicBezTo>
                  <a:cubicBezTo>
                    <a:pt x="242" y="18"/>
                    <a:pt x="241" y="17"/>
                    <a:pt x="240" y="17"/>
                  </a:cubicBezTo>
                  <a:cubicBezTo>
                    <a:pt x="237" y="17"/>
                    <a:pt x="235" y="18"/>
                    <a:pt x="235" y="18"/>
                  </a:cubicBezTo>
                  <a:cubicBezTo>
                    <a:pt x="232" y="18"/>
                    <a:pt x="232" y="18"/>
                    <a:pt x="232" y="18"/>
                  </a:cubicBezTo>
                  <a:cubicBezTo>
                    <a:pt x="229" y="18"/>
                    <a:pt x="228" y="13"/>
                    <a:pt x="227" y="12"/>
                  </a:cubicBezTo>
                  <a:cubicBezTo>
                    <a:pt x="203" y="12"/>
                    <a:pt x="203" y="12"/>
                    <a:pt x="203" y="12"/>
                  </a:cubicBezTo>
                  <a:cubicBezTo>
                    <a:pt x="198" y="6"/>
                    <a:pt x="198" y="6"/>
                    <a:pt x="198" y="6"/>
                  </a:cubicBezTo>
                  <a:cubicBezTo>
                    <a:pt x="193" y="0"/>
                    <a:pt x="193" y="0"/>
                    <a:pt x="193" y="0"/>
                  </a:cubicBezTo>
                  <a:cubicBezTo>
                    <a:pt x="183" y="0"/>
                    <a:pt x="183" y="0"/>
                    <a:pt x="183" y="0"/>
                  </a:cubicBezTo>
                  <a:cubicBezTo>
                    <a:pt x="183" y="0"/>
                    <a:pt x="183" y="0"/>
                    <a:pt x="183" y="0"/>
                  </a:cubicBezTo>
                  <a:cubicBezTo>
                    <a:pt x="178" y="5"/>
                    <a:pt x="178" y="5"/>
                    <a:pt x="178" y="5"/>
                  </a:cubicBezTo>
                  <a:cubicBezTo>
                    <a:pt x="171" y="5"/>
                    <a:pt x="171" y="5"/>
                    <a:pt x="171" y="5"/>
                  </a:cubicBezTo>
                  <a:cubicBezTo>
                    <a:pt x="171" y="5"/>
                    <a:pt x="171" y="5"/>
                    <a:pt x="171" y="5"/>
                  </a:cubicBezTo>
                  <a:cubicBezTo>
                    <a:pt x="171" y="5"/>
                    <a:pt x="171" y="5"/>
                    <a:pt x="171" y="5"/>
                  </a:cubicBezTo>
                  <a:cubicBezTo>
                    <a:pt x="171" y="5"/>
                    <a:pt x="165" y="9"/>
                    <a:pt x="161" y="9"/>
                  </a:cubicBezTo>
                  <a:cubicBezTo>
                    <a:pt x="157" y="10"/>
                    <a:pt x="158" y="17"/>
                    <a:pt x="158" y="18"/>
                  </a:cubicBezTo>
                  <a:cubicBezTo>
                    <a:pt x="158" y="19"/>
                    <a:pt x="158" y="19"/>
                    <a:pt x="158" y="19"/>
                  </a:cubicBezTo>
                  <a:cubicBezTo>
                    <a:pt x="151" y="25"/>
                    <a:pt x="151" y="25"/>
                    <a:pt x="151" y="25"/>
                  </a:cubicBezTo>
                  <a:cubicBezTo>
                    <a:pt x="151" y="25"/>
                    <a:pt x="144" y="30"/>
                    <a:pt x="136" y="33"/>
                  </a:cubicBezTo>
                  <a:cubicBezTo>
                    <a:pt x="134" y="34"/>
                    <a:pt x="133" y="35"/>
                    <a:pt x="133" y="35"/>
                  </a:cubicBezTo>
                  <a:cubicBezTo>
                    <a:pt x="134" y="36"/>
                    <a:pt x="134" y="36"/>
                    <a:pt x="134" y="36"/>
                  </a:cubicBezTo>
                  <a:cubicBezTo>
                    <a:pt x="136" y="37"/>
                    <a:pt x="137" y="38"/>
                    <a:pt x="136" y="40"/>
                  </a:cubicBezTo>
                  <a:cubicBezTo>
                    <a:pt x="135" y="42"/>
                    <a:pt x="135" y="44"/>
                    <a:pt x="136" y="45"/>
                  </a:cubicBezTo>
                  <a:cubicBezTo>
                    <a:pt x="136" y="47"/>
                    <a:pt x="136" y="47"/>
                    <a:pt x="136" y="47"/>
                  </a:cubicBezTo>
                  <a:cubicBezTo>
                    <a:pt x="129" y="47"/>
                    <a:pt x="129" y="47"/>
                    <a:pt x="129" y="47"/>
                  </a:cubicBezTo>
                  <a:cubicBezTo>
                    <a:pt x="129" y="46"/>
                    <a:pt x="129" y="46"/>
                    <a:pt x="129" y="46"/>
                  </a:cubicBezTo>
                  <a:cubicBezTo>
                    <a:pt x="128" y="45"/>
                    <a:pt x="126" y="42"/>
                    <a:pt x="124" y="41"/>
                  </a:cubicBezTo>
                  <a:cubicBezTo>
                    <a:pt x="123" y="40"/>
                    <a:pt x="123" y="40"/>
                    <a:pt x="122" y="40"/>
                  </a:cubicBezTo>
                  <a:cubicBezTo>
                    <a:pt x="122" y="40"/>
                    <a:pt x="121" y="40"/>
                    <a:pt x="121" y="41"/>
                  </a:cubicBezTo>
                  <a:cubicBezTo>
                    <a:pt x="121" y="41"/>
                    <a:pt x="121" y="41"/>
                    <a:pt x="121" y="41"/>
                  </a:cubicBezTo>
                  <a:cubicBezTo>
                    <a:pt x="114" y="41"/>
                    <a:pt x="114" y="41"/>
                    <a:pt x="114" y="41"/>
                  </a:cubicBezTo>
                  <a:cubicBezTo>
                    <a:pt x="108" y="47"/>
                    <a:pt x="108" y="47"/>
                    <a:pt x="108" y="47"/>
                  </a:cubicBezTo>
                  <a:cubicBezTo>
                    <a:pt x="103" y="47"/>
                    <a:pt x="103" y="47"/>
                    <a:pt x="103" y="47"/>
                  </a:cubicBezTo>
                  <a:cubicBezTo>
                    <a:pt x="103" y="47"/>
                    <a:pt x="103" y="47"/>
                    <a:pt x="103" y="47"/>
                  </a:cubicBezTo>
                  <a:cubicBezTo>
                    <a:pt x="103" y="47"/>
                    <a:pt x="101" y="47"/>
                    <a:pt x="98" y="47"/>
                  </a:cubicBezTo>
                  <a:cubicBezTo>
                    <a:pt x="97" y="47"/>
                    <a:pt x="95" y="47"/>
                    <a:pt x="94" y="47"/>
                  </a:cubicBezTo>
                  <a:cubicBezTo>
                    <a:pt x="92" y="48"/>
                    <a:pt x="91" y="48"/>
                    <a:pt x="91" y="48"/>
                  </a:cubicBezTo>
                  <a:cubicBezTo>
                    <a:pt x="88" y="48"/>
                    <a:pt x="88" y="48"/>
                    <a:pt x="88" y="48"/>
                  </a:cubicBezTo>
                  <a:cubicBezTo>
                    <a:pt x="89" y="47"/>
                    <a:pt x="89" y="47"/>
                    <a:pt x="89" y="47"/>
                  </a:cubicBezTo>
                  <a:cubicBezTo>
                    <a:pt x="78" y="47"/>
                    <a:pt x="78" y="47"/>
                    <a:pt x="78" y="47"/>
                  </a:cubicBezTo>
                  <a:cubicBezTo>
                    <a:pt x="70" y="45"/>
                    <a:pt x="70" y="45"/>
                    <a:pt x="70" y="45"/>
                  </a:cubicBezTo>
                  <a:cubicBezTo>
                    <a:pt x="68" y="41"/>
                    <a:pt x="68" y="41"/>
                    <a:pt x="68" y="41"/>
                  </a:cubicBezTo>
                  <a:cubicBezTo>
                    <a:pt x="64" y="46"/>
                    <a:pt x="64" y="46"/>
                    <a:pt x="64" y="46"/>
                  </a:cubicBezTo>
                  <a:cubicBezTo>
                    <a:pt x="63" y="47"/>
                    <a:pt x="63" y="47"/>
                    <a:pt x="62" y="48"/>
                  </a:cubicBezTo>
                  <a:cubicBezTo>
                    <a:pt x="63" y="48"/>
                    <a:pt x="63" y="48"/>
                    <a:pt x="63" y="48"/>
                  </a:cubicBezTo>
                  <a:cubicBezTo>
                    <a:pt x="63" y="49"/>
                    <a:pt x="63" y="49"/>
                    <a:pt x="63" y="49"/>
                  </a:cubicBezTo>
                  <a:cubicBezTo>
                    <a:pt x="63" y="49"/>
                    <a:pt x="63" y="50"/>
                    <a:pt x="62" y="51"/>
                  </a:cubicBezTo>
                  <a:cubicBezTo>
                    <a:pt x="62" y="53"/>
                    <a:pt x="61" y="54"/>
                    <a:pt x="60" y="54"/>
                  </a:cubicBezTo>
                  <a:cubicBezTo>
                    <a:pt x="60" y="54"/>
                    <a:pt x="60" y="54"/>
                    <a:pt x="60" y="54"/>
                  </a:cubicBezTo>
                  <a:cubicBezTo>
                    <a:pt x="58" y="54"/>
                    <a:pt x="56" y="52"/>
                    <a:pt x="56" y="51"/>
                  </a:cubicBezTo>
                  <a:cubicBezTo>
                    <a:pt x="41" y="51"/>
                    <a:pt x="41" y="51"/>
                    <a:pt x="41" y="51"/>
                  </a:cubicBezTo>
                  <a:cubicBezTo>
                    <a:pt x="41" y="51"/>
                    <a:pt x="41" y="51"/>
                    <a:pt x="41" y="51"/>
                  </a:cubicBezTo>
                  <a:cubicBezTo>
                    <a:pt x="40" y="51"/>
                    <a:pt x="40" y="51"/>
                    <a:pt x="40" y="51"/>
                  </a:cubicBezTo>
                  <a:cubicBezTo>
                    <a:pt x="37" y="52"/>
                    <a:pt x="34" y="53"/>
                    <a:pt x="33" y="53"/>
                  </a:cubicBezTo>
                  <a:cubicBezTo>
                    <a:pt x="26" y="58"/>
                    <a:pt x="26" y="58"/>
                    <a:pt x="26" y="58"/>
                  </a:cubicBezTo>
                  <a:cubicBezTo>
                    <a:pt x="22" y="63"/>
                    <a:pt x="22" y="63"/>
                    <a:pt x="22" y="63"/>
                  </a:cubicBezTo>
                  <a:cubicBezTo>
                    <a:pt x="12" y="63"/>
                    <a:pt x="12" y="63"/>
                    <a:pt x="12" y="63"/>
                  </a:cubicBezTo>
                  <a:cubicBezTo>
                    <a:pt x="12" y="63"/>
                    <a:pt x="12" y="63"/>
                    <a:pt x="12" y="63"/>
                  </a:cubicBezTo>
                  <a:cubicBezTo>
                    <a:pt x="14" y="75"/>
                    <a:pt x="14" y="75"/>
                    <a:pt x="14" y="75"/>
                  </a:cubicBezTo>
                  <a:cubicBezTo>
                    <a:pt x="17" y="85"/>
                    <a:pt x="9" y="91"/>
                    <a:pt x="8" y="92"/>
                  </a:cubicBezTo>
                  <a:cubicBezTo>
                    <a:pt x="7" y="92"/>
                    <a:pt x="7" y="92"/>
                    <a:pt x="7" y="92"/>
                  </a:cubicBezTo>
                  <a:cubicBezTo>
                    <a:pt x="0" y="106"/>
                    <a:pt x="0" y="106"/>
                    <a:pt x="0" y="106"/>
                  </a:cubicBezTo>
                  <a:cubicBezTo>
                    <a:pt x="0" y="107"/>
                    <a:pt x="0" y="107"/>
                    <a:pt x="0" y="107"/>
                  </a:cubicBezTo>
                  <a:cubicBezTo>
                    <a:pt x="56" y="107"/>
                    <a:pt x="56" y="107"/>
                    <a:pt x="56" y="107"/>
                  </a:cubicBezTo>
                  <a:cubicBezTo>
                    <a:pt x="56" y="94"/>
                    <a:pt x="56" y="94"/>
                    <a:pt x="56" y="94"/>
                  </a:cubicBezTo>
                  <a:cubicBezTo>
                    <a:pt x="264" y="94"/>
                    <a:pt x="264" y="94"/>
                    <a:pt x="264" y="94"/>
                  </a:cubicBezTo>
                  <a:cubicBezTo>
                    <a:pt x="265" y="94"/>
                    <a:pt x="265" y="94"/>
                    <a:pt x="265" y="94"/>
                  </a:cubicBezTo>
                  <a:cubicBezTo>
                    <a:pt x="265" y="94"/>
                    <a:pt x="265" y="94"/>
                    <a:pt x="265" y="94"/>
                  </a:cubicBezTo>
                  <a:cubicBezTo>
                    <a:pt x="267" y="93"/>
                    <a:pt x="267" y="93"/>
                    <a:pt x="267" y="93"/>
                  </a:cubicBezTo>
                  <a:cubicBezTo>
                    <a:pt x="268" y="92"/>
                    <a:pt x="270" y="90"/>
                    <a:pt x="271" y="90"/>
                  </a:cubicBezTo>
                  <a:cubicBezTo>
                    <a:pt x="274" y="88"/>
                    <a:pt x="277" y="86"/>
                    <a:pt x="278" y="85"/>
                  </a:cubicBezTo>
                  <a:cubicBezTo>
                    <a:pt x="288" y="81"/>
                    <a:pt x="288" y="81"/>
                    <a:pt x="288" y="81"/>
                  </a:cubicBezTo>
                  <a:cubicBezTo>
                    <a:pt x="287" y="80"/>
                    <a:pt x="287" y="80"/>
                    <a:pt x="287" y="80"/>
                  </a:cubicBezTo>
                  <a:cubicBezTo>
                    <a:pt x="287" y="79"/>
                    <a:pt x="287" y="77"/>
                    <a:pt x="288" y="76"/>
                  </a:cubicBezTo>
                  <a:cubicBezTo>
                    <a:pt x="288" y="74"/>
                    <a:pt x="288" y="74"/>
                    <a:pt x="288" y="73"/>
                  </a:cubicBezTo>
                  <a:cubicBezTo>
                    <a:pt x="288" y="72"/>
                    <a:pt x="288" y="72"/>
                    <a:pt x="288" y="71"/>
                  </a:cubicBezTo>
                  <a:cubicBezTo>
                    <a:pt x="288" y="71"/>
                    <a:pt x="288" y="71"/>
                    <a:pt x="288" y="71"/>
                  </a:cubicBezTo>
                  <a:cubicBezTo>
                    <a:pt x="288" y="70"/>
                    <a:pt x="287" y="69"/>
                    <a:pt x="286" y="68"/>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7" name="Kansas">
              <a:extLst>
                <a:ext uri="{FF2B5EF4-FFF2-40B4-BE49-F238E27FC236}">
                  <a16:creationId xmlns:a16="http://schemas.microsoft.com/office/drawing/2014/main" id="{BE8D6FEC-C57E-4A81-ACA0-6BF51BDB147D}"/>
                </a:ext>
              </a:extLst>
            </p:cNvPr>
            <p:cNvSpPr>
              <a:spLocks/>
            </p:cNvSpPr>
            <p:nvPr/>
          </p:nvSpPr>
          <p:spPr bwMode="auto">
            <a:xfrm>
              <a:off x="5564297" y="2616273"/>
              <a:ext cx="1126813" cy="573437"/>
            </a:xfrm>
            <a:custGeom>
              <a:avLst/>
              <a:gdLst>
                <a:gd name="T0" fmla="*/ 285 w 285"/>
                <a:gd name="T1" fmla="*/ 144 h 145"/>
                <a:gd name="T2" fmla="*/ 285 w 285"/>
                <a:gd name="T3" fmla="*/ 54 h 145"/>
                <a:gd name="T4" fmla="*/ 285 w 285"/>
                <a:gd name="T5" fmla="*/ 53 h 145"/>
                <a:gd name="T6" fmla="*/ 282 w 285"/>
                <a:gd name="T7" fmla="*/ 50 h 145"/>
                <a:gd name="T8" fmla="*/ 273 w 285"/>
                <a:gd name="T9" fmla="*/ 42 h 145"/>
                <a:gd name="T10" fmla="*/ 273 w 285"/>
                <a:gd name="T11" fmla="*/ 35 h 145"/>
                <a:gd name="T12" fmla="*/ 270 w 285"/>
                <a:gd name="T13" fmla="*/ 35 h 145"/>
                <a:gd name="T14" fmla="*/ 269 w 285"/>
                <a:gd name="T15" fmla="*/ 16 h 145"/>
                <a:gd name="T16" fmla="*/ 269 w 285"/>
                <a:gd name="T17" fmla="*/ 15 h 145"/>
                <a:gd name="T18" fmla="*/ 269 w 285"/>
                <a:gd name="T19" fmla="*/ 15 h 145"/>
                <a:gd name="T20" fmla="*/ 269 w 285"/>
                <a:gd name="T21" fmla="*/ 15 h 145"/>
                <a:gd name="T22" fmla="*/ 269 w 285"/>
                <a:gd name="T23" fmla="*/ 15 h 145"/>
                <a:gd name="T24" fmla="*/ 265 w 285"/>
                <a:gd name="T25" fmla="*/ 13 h 145"/>
                <a:gd name="T26" fmla="*/ 261 w 285"/>
                <a:gd name="T27" fmla="*/ 13 h 145"/>
                <a:gd name="T28" fmla="*/ 256 w 285"/>
                <a:gd name="T29" fmla="*/ 13 h 145"/>
                <a:gd name="T30" fmla="*/ 256 w 285"/>
                <a:gd name="T31" fmla="*/ 7 h 145"/>
                <a:gd name="T32" fmla="*/ 251 w 285"/>
                <a:gd name="T33" fmla="*/ 0 h 145"/>
                <a:gd name="T34" fmla="*/ 251 w 285"/>
                <a:gd name="T35" fmla="*/ 0 h 145"/>
                <a:gd name="T36" fmla="*/ 1 w 285"/>
                <a:gd name="T37" fmla="*/ 0 h 145"/>
                <a:gd name="T38" fmla="*/ 0 w 285"/>
                <a:gd name="T39" fmla="*/ 0 h 145"/>
                <a:gd name="T40" fmla="*/ 0 w 285"/>
                <a:gd name="T41" fmla="*/ 1 h 145"/>
                <a:gd name="T42" fmla="*/ 0 w 285"/>
                <a:gd name="T43" fmla="*/ 145 h 145"/>
                <a:gd name="T44" fmla="*/ 1 w 285"/>
                <a:gd name="T45" fmla="*/ 145 h 145"/>
                <a:gd name="T46" fmla="*/ 285 w 285"/>
                <a:gd name="T47" fmla="*/ 145 h 145"/>
                <a:gd name="T48" fmla="*/ 285 w 285"/>
                <a:gd name="T49" fmla="*/ 145 h 145"/>
                <a:gd name="T50" fmla="*/ 285 w 285"/>
                <a:gd name="T51" fmla="*/ 144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5" h="145">
                  <a:moveTo>
                    <a:pt x="285" y="144"/>
                  </a:moveTo>
                  <a:cubicBezTo>
                    <a:pt x="285" y="54"/>
                    <a:pt x="285" y="54"/>
                    <a:pt x="285" y="54"/>
                  </a:cubicBezTo>
                  <a:cubicBezTo>
                    <a:pt x="285" y="53"/>
                    <a:pt x="285" y="53"/>
                    <a:pt x="285" y="53"/>
                  </a:cubicBezTo>
                  <a:cubicBezTo>
                    <a:pt x="284" y="53"/>
                    <a:pt x="283" y="52"/>
                    <a:pt x="282" y="50"/>
                  </a:cubicBezTo>
                  <a:cubicBezTo>
                    <a:pt x="273" y="42"/>
                    <a:pt x="273" y="42"/>
                    <a:pt x="273" y="42"/>
                  </a:cubicBezTo>
                  <a:cubicBezTo>
                    <a:pt x="273" y="35"/>
                    <a:pt x="273" y="35"/>
                    <a:pt x="273" y="35"/>
                  </a:cubicBezTo>
                  <a:cubicBezTo>
                    <a:pt x="270" y="35"/>
                    <a:pt x="270" y="35"/>
                    <a:pt x="270" y="35"/>
                  </a:cubicBezTo>
                  <a:cubicBezTo>
                    <a:pt x="269" y="16"/>
                    <a:pt x="269" y="16"/>
                    <a:pt x="269" y="16"/>
                  </a:cubicBezTo>
                  <a:cubicBezTo>
                    <a:pt x="269" y="15"/>
                    <a:pt x="269" y="15"/>
                    <a:pt x="269" y="15"/>
                  </a:cubicBezTo>
                  <a:cubicBezTo>
                    <a:pt x="269" y="15"/>
                    <a:pt x="269" y="15"/>
                    <a:pt x="269" y="15"/>
                  </a:cubicBezTo>
                  <a:cubicBezTo>
                    <a:pt x="269" y="15"/>
                    <a:pt x="269" y="15"/>
                    <a:pt x="269" y="15"/>
                  </a:cubicBezTo>
                  <a:cubicBezTo>
                    <a:pt x="269" y="15"/>
                    <a:pt x="269" y="15"/>
                    <a:pt x="269" y="15"/>
                  </a:cubicBezTo>
                  <a:cubicBezTo>
                    <a:pt x="268" y="14"/>
                    <a:pt x="267" y="13"/>
                    <a:pt x="265" y="13"/>
                  </a:cubicBezTo>
                  <a:cubicBezTo>
                    <a:pt x="261" y="13"/>
                    <a:pt x="261" y="13"/>
                    <a:pt x="261" y="13"/>
                  </a:cubicBezTo>
                  <a:cubicBezTo>
                    <a:pt x="256" y="13"/>
                    <a:pt x="256" y="13"/>
                    <a:pt x="256" y="13"/>
                  </a:cubicBezTo>
                  <a:cubicBezTo>
                    <a:pt x="256" y="7"/>
                    <a:pt x="256" y="7"/>
                    <a:pt x="256" y="7"/>
                  </a:cubicBezTo>
                  <a:cubicBezTo>
                    <a:pt x="251" y="0"/>
                    <a:pt x="251" y="0"/>
                    <a:pt x="251" y="0"/>
                  </a:cubicBezTo>
                  <a:cubicBezTo>
                    <a:pt x="251" y="0"/>
                    <a:pt x="251" y="0"/>
                    <a:pt x="251" y="0"/>
                  </a:cubicBezTo>
                  <a:cubicBezTo>
                    <a:pt x="1" y="0"/>
                    <a:pt x="1" y="0"/>
                    <a:pt x="1" y="0"/>
                  </a:cubicBezTo>
                  <a:cubicBezTo>
                    <a:pt x="0" y="0"/>
                    <a:pt x="0" y="0"/>
                    <a:pt x="0" y="0"/>
                  </a:cubicBezTo>
                  <a:cubicBezTo>
                    <a:pt x="0" y="1"/>
                    <a:pt x="0" y="1"/>
                    <a:pt x="0" y="1"/>
                  </a:cubicBezTo>
                  <a:cubicBezTo>
                    <a:pt x="0" y="145"/>
                    <a:pt x="0" y="145"/>
                    <a:pt x="0" y="145"/>
                  </a:cubicBezTo>
                  <a:cubicBezTo>
                    <a:pt x="1" y="145"/>
                    <a:pt x="1" y="145"/>
                    <a:pt x="1" y="145"/>
                  </a:cubicBezTo>
                  <a:cubicBezTo>
                    <a:pt x="285" y="145"/>
                    <a:pt x="285" y="145"/>
                    <a:pt x="285" y="145"/>
                  </a:cubicBezTo>
                  <a:cubicBezTo>
                    <a:pt x="285" y="145"/>
                    <a:pt x="285" y="145"/>
                    <a:pt x="285" y="145"/>
                  </a:cubicBezTo>
                  <a:lnTo>
                    <a:pt x="285" y="144"/>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8" name="Iowa">
              <a:extLst>
                <a:ext uri="{FF2B5EF4-FFF2-40B4-BE49-F238E27FC236}">
                  <a16:creationId xmlns:a16="http://schemas.microsoft.com/office/drawing/2014/main" id="{209EDCAB-8CAB-44A8-B108-2E67425F13C4}"/>
                </a:ext>
              </a:extLst>
            </p:cNvPr>
            <p:cNvSpPr>
              <a:spLocks/>
            </p:cNvSpPr>
            <p:nvPr/>
          </p:nvSpPr>
          <p:spPr bwMode="auto">
            <a:xfrm>
              <a:off x="6375134" y="1974291"/>
              <a:ext cx="971333" cy="625264"/>
            </a:xfrm>
            <a:custGeom>
              <a:avLst/>
              <a:gdLst>
                <a:gd name="T0" fmla="*/ 0 w 246"/>
                <a:gd name="T1" fmla="*/ 40 h 158"/>
                <a:gd name="T2" fmla="*/ 0 w 246"/>
                <a:gd name="T3" fmla="*/ 40 h 158"/>
                <a:gd name="T4" fmla="*/ 12 w 246"/>
                <a:gd name="T5" fmla="*/ 59 h 158"/>
                <a:gd name="T6" fmla="*/ 12 w 246"/>
                <a:gd name="T7" fmla="*/ 89 h 158"/>
                <a:gd name="T8" fmla="*/ 24 w 246"/>
                <a:gd name="T9" fmla="*/ 94 h 158"/>
                <a:gd name="T10" fmla="*/ 24 w 246"/>
                <a:gd name="T11" fmla="*/ 120 h 158"/>
                <a:gd name="T12" fmla="*/ 26 w 246"/>
                <a:gd name="T13" fmla="*/ 138 h 158"/>
                <a:gd name="T14" fmla="*/ 26 w 246"/>
                <a:gd name="T15" fmla="*/ 139 h 158"/>
                <a:gd name="T16" fmla="*/ 26 w 246"/>
                <a:gd name="T17" fmla="*/ 139 h 158"/>
                <a:gd name="T18" fmla="*/ 26 w 246"/>
                <a:gd name="T19" fmla="*/ 139 h 158"/>
                <a:gd name="T20" fmla="*/ 188 w 246"/>
                <a:gd name="T21" fmla="*/ 139 h 158"/>
                <a:gd name="T22" fmla="*/ 195 w 246"/>
                <a:gd name="T23" fmla="*/ 158 h 158"/>
                <a:gd name="T24" fmla="*/ 195 w 246"/>
                <a:gd name="T25" fmla="*/ 158 h 158"/>
                <a:gd name="T26" fmla="*/ 210 w 246"/>
                <a:gd name="T27" fmla="*/ 139 h 158"/>
                <a:gd name="T28" fmla="*/ 215 w 246"/>
                <a:gd name="T29" fmla="*/ 118 h 158"/>
                <a:gd name="T30" fmla="*/ 224 w 246"/>
                <a:gd name="T31" fmla="*/ 101 h 158"/>
                <a:gd name="T32" fmla="*/ 234 w 246"/>
                <a:gd name="T33" fmla="*/ 89 h 158"/>
                <a:gd name="T34" fmla="*/ 246 w 246"/>
                <a:gd name="T35" fmla="*/ 68 h 158"/>
                <a:gd name="T36" fmla="*/ 234 w 246"/>
                <a:gd name="T37" fmla="*/ 56 h 158"/>
                <a:gd name="T38" fmla="*/ 228 w 246"/>
                <a:gd name="T39" fmla="*/ 49 h 158"/>
                <a:gd name="T40" fmla="*/ 228 w 246"/>
                <a:gd name="T41" fmla="*/ 49 h 158"/>
                <a:gd name="T42" fmla="*/ 224 w 246"/>
                <a:gd name="T43" fmla="*/ 44 h 158"/>
                <a:gd name="T44" fmla="*/ 212 w 246"/>
                <a:gd name="T45" fmla="*/ 25 h 158"/>
                <a:gd name="T46" fmla="*/ 205 w 246"/>
                <a:gd name="T47" fmla="*/ 14 h 158"/>
                <a:gd name="T48" fmla="*/ 205 w 246"/>
                <a:gd name="T49" fmla="*/ 14 h 158"/>
                <a:gd name="T50" fmla="*/ 203 w 246"/>
                <a:gd name="T51" fmla="*/ 0 h 158"/>
                <a:gd name="T52" fmla="*/ 13 w 246"/>
                <a:gd name="T53" fmla="*/ 0 h 158"/>
                <a:gd name="T54" fmla="*/ 13 w 246"/>
                <a:gd name="T55" fmla="*/ 27 h 158"/>
                <a:gd name="T56" fmla="*/ 0 w 246"/>
                <a:gd name="T57" fmla="*/ 4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6" h="158">
                  <a:moveTo>
                    <a:pt x="0" y="40"/>
                  </a:moveTo>
                  <a:cubicBezTo>
                    <a:pt x="0" y="40"/>
                    <a:pt x="0" y="40"/>
                    <a:pt x="0" y="40"/>
                  </a:cubicBezTo>
                  <a:cubicBezTo>
                    <a:pt x="12" y="59"/>
                    <a:pt x="12" y="59"/>
                    <a:pt x="12" y="59"/>
                  </a:cubicBezTo>
                  <a:cubicBezTo>
                    <a:pt x="12" y="89"/>
                    <a:pt x="12" y="89"/>
                    <a:pt x="12" y="89"/>
                  </a:cubicBezTo>
                  <a:cubicBezTo>
                    <a:pt x="24" y="94"/>
                    <a:pt x="24" y="94"/>
                    <a:pt x="24" y="94"/>
                  </a:cubicBezTo>
                  <a:cubicBezTo>
                    <a:pt x="24" y="120"/>
                    <a:pt x="24" y="120"/>
                    <a:pt x="24" y="120"/>
                  </a:cubicBezTo>
                  <a:cubicBezTo>
                    <a:pt x="26" y="138"/>
                    <a:pt x="26" y="138"/>
                    <a:pt x="26" y="138"/>
                  </a:cubicBezTo>
                  <a:cubicBezTo>
                    <a:pt x="26" y="139"/>
                    <a:pt x="26" y="139"/>
                    <a:pt x="26" y="139"/>
                  </a:cubicBezTo>
                  <a:cubicBezTo>
                    <a:pt x="26" y="139"/>
                    <a:pt x="26" y="139"/>
                    <a:pt x="26" y="139"/>
                  </a:cubicBezTo>
                  <a:cubicBezTo>
                    <a:pt x="26" y="139"/>
                    <a:pt x="26" y="139"/>
                    <a:pt x="26" y="139"/>
                  </a:cubicBezTo>
                  <a:cubicBezTo>
                    <a:pt x="188" y="139"/>
                    <a:pt x="188" y="139"/>
                    <a:pt x="188" y="139"/>
                  </a:cubicBezTo>
                  <a:cubicBezTo>
                    <a:pt x="195" y="158"/>
                    <a:pt x="195" y="158"/>
                    <a:pt x="195" y="158"/>
                  </a:cubicBezTo>
                  <a:cubicBezTo>
                    <a:pt x="195" y="158"/>
                    <a:pt x="195" y="158"/>
                    <a:pt x="195" y="158"/>
                  </a:cubicBezTo>
                  <a:cubicBezTo>
                    <a:pt x="210" y="139"/>
                    <a:pt x="210" y="139"/>
                    <a:pt x="210" y="139"/>
                  </a:cubicBezTo>
                  <a:cubicBezTo>
                    <a:pt x="215" y="118"/>
                    <a:pt x="215" y="118"/>
                    <a:pt x="215" y="118"/>
                  </a:cubicBezTo>
                  <a:cubicBezTo>
                    <a:pt x="224" y="101"/>
                    <a:pt x="224" y="101"/>
                    <a:pt x="224" y="101"/>
                  </a:cubicBezTo>
                  <a:cubicBezTo>
                    <a:pt x="234" y="89"/>
                    <a:pt x="234" y="89"/>
                    <a:pt x="234" y="89"/>
                  </a:cubicBezTo>
                  <a:cubicBezTo>
                    <a:pt x="246" y="68"/>
                    <a:pt x="246" y="68"/>
                    <a:pt x="246" y="68"/>
                  </a:cubicBezTo>
                  <a:cubicBezTo>
                    <a:pt x="234" y="56"/>
                    <a:pt x="234" y="56"/>
                    <a:pt x="234" y="56"/>
                  </a:cubicBezTo>
                  <a:cubicBezTo>
                    <a:pt x="228" y="49"/>
                    <a:pt x="228" y="49"/>
                    <a:pt x="228" y="49"/>
                  </a:cubicBezTo>
                  <a:cubicBezTo>
                    <a:pt x="228" y="49"/>
                    <a:pt x="228" y="49"/>
                    <a:pt x="228" y="49"/>
                  </a:cubicBezTo>
                  <a:cubicBezTo>
                    <a:pt x="224" y="44"/>
                    <a:pt x="224" y="44"/>
                    <a:pt x="224" y="44"/>
                  </a:cubicBezTo>
                  <a:cubicBezTo>
                    <a:pt x="212" y="25"/>
                    <a:pt x="212" y="25"/>
                    <a:pt x="212" y="25"/>
                  </a:cubicBezTo>
                  <a:cubicBezTo>
                    <a:pt x="205" y="14"/>
                    <a:pt x="205" y="14"/>
                    <a:pt x="205" y="14"/>
                  </a:cubicBezTo>
                  <a:cubicBezTo>
                    <a:pt x="205" y="14"/>
                    <a:pt x="205" y="14"/>
                    <a:pt x="205" y="14"/>
                  </a:cubicBezTo>
                  <a:cubicBezTo>
                    <a:pt x="205" y="12"/>
                    <a:pt x="204" y="6"/>
                    <a:pt x="203" y="0"/>
                  </a:cubicBezTo>
                  <a:cubicBezTo>
                    <a:pt x="13" y="0"/>
                    <a:pt x="13" y="0"/>
                    <a:pt x="13" y="0"/>
                  </a:cubicBezTo>
                  <a:cubicBezTo>
                    <a:pt x="13" y="27"/>
                    <a:pt x="13" y="27"/>
                    <a:pt x="13" y="27"/>
                  </a:cubicBezTo>
                  <a:lnTo>
                    <a:pt x="0" y="40"/>
                  </a:lnTo>
                  <a:close/>
                </a:path>
              </a:pathLst>
            </a:cu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49" name="Indiana">
              <a:extLst>
                <a:ext uri="{FF2B5EF4-FFF2-40B4-BE49-F238E27FC236}">
                  <a16:creationId xmlns:a16="http://schemas.microsoft.com/office/drawing/2014/main" id="{D1913644-8572-4928-B0E7-F6B0AC4A577F}"/>
                </a:ext>
              </a:extLst>
            </p:cNvPr>
            <p:cNvSpPr>
              <a:spLocks/>
            </p:cNvSpPr>
            <p:nvPr/>
          </p:nvSpPr>
          <p:spPr bwMode="auto">
            <a:xfrm>
              <a:off x="7623990" y="2397264"/>
              <a:ext cx="561734" cy="772385"/>
            </a:xfrm>
            <a:custGeom>
              <a:avLst/>
              <a:gdLst>
                <a:gd name="T0" fmla="*/ 35 w 142"/>
                <a:gd name="T1" fmla="*/ 142 h 195"/>
                <a:gd name="T2" fmla="*/ 30 w 142"/>
                <a:gd name="T3" fmla="*/ 149 h 195"/>
                <a:gd name="T4" fmla="*/ 23 w 142"/>
                <a:gd name="T5" fmla="*/ 153 h 195"/>
                <a:gd name="T6" fmla="*/ 23 w 142"/>
                <a:gd name="T7" fmla="*/ 160 h 195"/>
                <a:gd name="T8" fmla="*/ 19 w 142"/>
                <a:gd name="T9" fmla="*/ 164 h 195"/>
                <a:gd name="T10" fmla="*/ 15 w 142"/>
                <a:gd name="T11" fmla="*/ 171 h 195"/>
                <a:gd name="T12" fmla="*/ 9 w 142"/>
                <a:gd name="T13" fmla="*/ 177 h 195"/>
                <a:gd name="T14" fmla="*/ 5 w 142"/>
                <a:gd name="T15" fmla="*/ 183 h 195"/>
                <a:gd name="T16" fmla="*/ 4 w 142"/>
                <a:gd name="T17" fmla="*/ 185 h 195"/>
                <a:gd name="T18" fmla="*/ 2 w 142"/>
                <a:gd name="T19" fmla="*/ 189 h 195"/>
                <a:gd name="T20" fmla="*/ 2 w 142"/>
                <a:gd name="T21" fmla="*/ 191 h 195"/>
                <a:gd name="T22" fmla="*/ 1 w 142"/>
                <a:gd name="T23" fmla="*/ 191 h 195"/>
                <a:gd name="T24" fmla="*/ 0 w 142"/>
                <a:gd name="T25" fmla="*/ 192 h 195"/>
                <a:gd name="T26" fmla="*/ 0 w 142"/>
                <a:gd name="T27" fmla="*/ 192 h 195"/>
                <a:gd name="T28" fmla="*/ 15 w 142"/>
                <a:gd name="T29" fmla="*/ 192 h 195"/>
                <a:gd name="T30" fmla="*/ 19 w 142"/>
                <a:gd name="T31" fmla="*/ 195 h 195"/>
                <a:gd name="T32" fmla="*/ 19 w 142"/>
                <a:gd name="T33" fmla="*/ 195 h 195"/>
                <a:gd name="T34" fmla="*/ 21 w 142"/>
                <a:gd name="T35" fmla="*/ 192 h 195"/>
                <a:gd name="T36" fmla="*/ 22 w 142"/>
                <a:gd name="T37" fmla="*/ 190 h 195"/>
                <a:gd name="T38" fmla="*/ 22 w 142"/>
                <a:gd name="T39" fmla="*/ 189 h 195"/>
                <a:gd name="T40" fmla="*/ 21 w 142"/>
                <a:gd name="T41" fmla="*/ 189 h 195"/>
                <a:gd name="T42" fmla="*/ 23 w 142"/>
                <a:gd name="T43" fmla="*/ 187 h 195"/>
                <a:gd name="T44" fmla="*/ 27 w 142"/>
                <a:gd name="T45" fmla="*/ 182 h 195"/>
                <a:gd name="T46" fmla="*/ 29 w 142"/>
                <a:gd name="T47" fmla="*/ 186 h 195"/>
                <a:gd name="T48" fmla="*/ 37 w 142"/>
                <a:gd name="T49" fmla="*/ 188 h 195"/>
                <a:gd name="T50" fmla="*/ 48 w 142"/>
                <a:gd name="T51" fmla="*/ 188 h 195"/>
                <a:gd name="T52" fmla="*/ 47 w 142"/>
                <a:gd name="T53" fmla="*/ 189 h 195"/>
                <a:gd name="T54" fmla="*/ 50 w 142"/>
                <a:gd name="T55" fmla="*/ 189 h 195"/>
                <a:gd name="T56" fmla="*/ 53 w 142"/>
                <a:gd name="T57" fmla="*/ 188 h 195"/>
                <a:gd name="T58" fmla="*/ 57 w 142"/>
                <a:gd name="T59" fmla="*/ 188 h 195"/>
                <a:gd name="T60" fmla="*/ 62 w 142"/>
                <a:gd name="T61" fmla="*/ 188 h 195"/>
                <a:gd name="T62" fmla="*/ 62 w 142"/>
                <a:gd name="T63" fmla="*/ 188 h 195"/>
                <a:gd name="T64" fmla="*/ 67 w 142"/>
                <a:gd name="T65" fmla="*/ 188 h 195"/>
                <a:gd name="T66" fmla="*/ 73 w 142"/>
                <a:gd name="T67" fmla="*/ 182 h 195"/>
                <a:gd name="T68" fmla="*/ 80 w 142"/>
                <a:gd name="T69" fmla="*/ 182 h 195"/>
                <a:gd name="T70" fmla="*/ 80 w 142"/>
                <a:gd name="T71" fmla="*/ 182 h 195"/>
                <a:gd name="T72" fmla="*/ 81 w 142"/>
                <a:gd name="T73" fmla="*/ 181 h 195"/>
                <a:gd name="T74" fmla="*/ 83 w 142"/>
                <a:gd name="T75" fmla="*/ 182 h 195"/>
                <a:gd name="T76" fmla="*/ 88 w 142"/>
                <a:gd name="T77" fmla="*/ 187 h 195"/>
                <a:gd name="T78" fmla="*/ 88 w 142"/>
                <a:gd name="T79" fmla="*/ 188 h 195"/>
                <a:gd name="T80" fmla="*/ 95 w 142"/>
                <a:gd name="T81" fmla="*/ 188 h 195"/>
                <a:gd name="T82" fmla="*/ 95 w 142"/>
                <a:gd name="T83" fmla="*/ 186 h 195"/>
                <a:gd name="T84" fmla="*/ 95 w 142"/>
                <a:gd name="T85" fmla="*/ 181 h 195"/>
                <a:gd name="T86" fmla="*/ 93 w 142"/>
                <a:gd name="T87" fmla="*/ 177 h 195"/>
                <a:gd name="T88" fmla="*/ 92 w 142"/>
                <a:gd name="T89" fmla="*/ 176 h 195"/>
                <a:gd name="T90" fmla="*/ 95 w 142"/>
                <a:gd name="T91" fmla="*/ 174 h 195"/>
                <a:gd name="T92" fmla="*/ 110 w 142"/>
                <a:gd name="T93" fmla="*/ 166 h 195"/>
                <a:gd name="T94" fmla="*/ 117 w 142"/>
                <a:gd name="T95" fmla="*/ 160 h 195"/>
                <a:gd name="T96" fmla="*/ 117 w 142"/>
                <a:gd name="T97" fmla="*/ 159 h 195"/>
                <a:gd name="T98" fmla="*/ 120 w 142"/>
                <a:gd name="T99" fmla="*/ 150 h 195"/>
                <a:gd name="T100" fmla="*/ 130 w 142"/>
                <a:gd name="T101" fmla="*/ 146 h 195"/>
                <a:gd name="T102" fmla="*/ 130 w 142"/>
                <a:gd name="T103" fmla="*/ 146 h 195"/>
                <a:gd name="T104" fmla="*/ 130 w 142"/>
                <a:gd name="T105" fmla="*/ 146 h 195"/>
                <a:gd name="T106" fmla="*/ 137 w 142"/>
                <a:gd name="T107" fmla="*/ 146 h 195"/>
                <a:gd name="T108" fmla="*/ 142 w 142"/>
                <a:gd name="T109" fmla="*/ 141 h 195"/>
                <a:gd name="T110" fmla="*/ 142 w 142"/>
                <a:gd name="T111" fmla="*/ 16 h 195"/>
                <a:gd name="T112" fmla="*/ 62 w 142"/>
                <a:gd name="T113" fmla="*/ 16 h 195"/>
                <a:gd name="T114" fmla="*/ 55 w 142"/>
                <a:gd name="T115" fmla="*/ 20 h 195"/>
                <a:gd name="T116" fmla="*/ 51 w 142"/>
                <a:gd name="T117" fmla="*/ 20 h 195"/>
                <a:gd name="T118" fmla="*/ 43 w 142"/>
                <a:gd name="T119" fmla="*/ 16 h 195"/>
                <a:gd name="T120" fmla="*/ 36 w 142"/>
                <a:gd name="T121" fmla="*/ 0 h 195"/>
                <a:gd name="T122" fmla="*/ 35 w 142"/>
                <a:gd name="T123" fmla="*/ 0 h 195"/>
                <a:gd name="T124" fmla="*/ 35 w 142"/>
                <a:gd name="T125" fmla="*/ 142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2" h="195">
                  <a:moveTo>
                    <a:pt x="35" y="142"/>
                  </a:moveTo>
                  <a:cubicBezTo>
                    <a:pt x="30" y="149"/>
                    <a:pt x="30" y="149"/>
                    <a:pt x="30" y="149"/>
                  </a:cubicBezTo>
                  <a:cubicBezTo>
                    <a:pt x="23" y="153"/>
                    <a:pt x="23" y="153"/>
                    <a:pt x="23" y="153"/>
                  </a:cubicBezTo>
                  <a:cubicBezTo>
                    <a:pt x="23" y="160"/>
                    <a:pt x="23" y="160"/>
                    <a:pt x="23" y="160"/>
                  </a:cubicBezTo>
                  <a:cubicBezTo>
                    <a:pt x="19" y="164"/>
                    <a:pt x="19" y="164"/>
                    <a:pt x="19" y="164"/>
                  </a:cubicBezTo>
                  <a:cubicBezTo>
                    <a:pt x="15" y="171"/>
                    <a:pt x="15" y="171"/>
                    <a:pt x="15" y="171"/>
                  </a:cubicBezTo>
                  <a:cubicBezTo>
                    <a:pt x="14" y="171"/>
                    <a:pt x="12" y="174"/>
                    <a:pt x="9" y="177"/>
                  </a:cubicBezTo>
                  <a:cubicBezTo>
                    <a:pt x="7" y="180"/>
                    <a:pt x="6" y="182"/>
                    <a:pt x="5" y="183"/>
                  </a:cubicBezTo>
                  <a:cubicBezTo>
                    <a:pt x="4" y="184"/>
                    <a:pt x="4" y="185"/>
                    <a:pt x="4" y="185"/>
                  </a:cubicBezTo>
                  <a:cubicBezTo>
                    <a:pt x="4" y="185"/>
                    <a:pt x="4" y="186"/>
                    <a:pt x="2" y="189"/>
                  </a:cubicBezTo>
                  <a:cubicBezTo>
                    <a:pt x="2" y="191"/>
                    <a:pt x="2" y="191"/>
                    <a:pt x="2" y="191"/>
                  </a:cubicBezTo>
                  <a:cubicBezTo>
                    <a:pt x="1" y="191"/>
                    <a:pt x="1" y="191"/>
                    <a:pt x="1" y="191"/>
                  </a:cubicBezTo>
                  <a:cubicBezTo>
                    <a:pt x="0" y="192"/>
                    <a:pt x="0" y="192"/>
                    <a:pt x="0" y="192"/>
                  </a:cubicBezTo>
                  <a:cubicBezTo>
                    <a:pt x="0" y="192"/>
                    <a:pt x="0" y="192"/>
                    <a:pt x="0" y="192"/>
                  </a:cubicBezTo>
                  <a:cubicBezTo>
                    <a:pt x="15" y="192"/>
                    <a:pt x="15" y="192"/>
                    <a:pt x="15" y="192"/>
                  </a:cubicBezTo>
                  <a:cubicBezTo>
                    <a:pt x="15" y="193"/>
                    <a:pt x="17" y="195"/>
                    <a:pt x="19" y="195"/>
                  </a:cubicBezTo>
                  <a:cubicBezTo>
                    <a:pt x="19" y="195"/>
                    <a:pt x="19" y="195"/>
                    <a:pt x="19" y="195"/>
                  </a:cubicBezTo>
                  <a:cubicBezTo>
                    <a:pt x="20" y="195"/>
                    <a:pt x="21" y="194"/>
                    <a:pt x="21" y="192"/>
                  </a:cubicBezTo>
                  <a:cubicBezTo>
                    <a:pt x="22" y="191"/>
                    <a:pt x="22" y="190"/>
                    <a:pt x="22" y="190"/>
                  </a:cubicBezTo>
                  <a:cubicBezTo>
                    <a:pt x="22" y="189"/>
                    <a:pt x="22" y="189"/>
                    <a:pt x="22" y="189"/>
                  </a:cubicBezTo>
                  <a:cubicBezTo>
                    <a:pt x="21" y="189"/>
                    <a:pt x="21" y="189"/>
                    <a:pt x="21" y="189"/>
                  </a:cubicBezTo>
                  <a:cubicBezTo>
                    <a:pt x="22" y="188"/>
                    <a:pt x="22" y="188"/>
                    <a:pt x="23" y="187"/>
                  </a:cubicBezTo>
                  <a:cubicBezTo>
                    <a:pt x="27" y="182"/>
                    <a:pt x="27" y="182"/>
                    <a:pt x="27" y="182"/>
                  </a:cubicBezTo>
                  <a:cubicBezTo>
                    <a:pt x="29" y="186"/>
                    <a:pt x="29" y="186"/>
                    <a:pt x="29" y="186"/>
                  </a:cubicBezTo>
                  <a:cubicBezTo>
                    <a:pt x="37" y="188"/>
                    <a:pt x="37" y="188"/>
                    <a:pt x="37" y="188"/>
                  </a:cubicBezTo>
                  <a:cubicBezTo>
                    <a:pt x="48" y="188"/>
                    <a:pt x="48" y="188"/>
                    <a:pt x="48" y="188"/>
                  </a:cubicBezTo>
                  <a:cubicBezTo>
                    <a:pt x="47" y="189"/>
                    <a:pt x="47" y="189"/>
                    <a:pt x="47" y="189"/>
                  </a:cubicBezTo>
                  <a:cubicBezTo>
                    <a:pt x="50" y="189"/>
                    <a:pt x="50" y="189"/>
                    <a:pt x="50" y="189"/>
                  </a:cubicBezTo>
                  <a:cubicBezTo>
                    <a:pt x="50" y="189"/>
                    <a:pt x="51" y="189"/>
                    <a:pt x="53" y="188"/>
                  </a:cubicBezTo>
                  <a:cubicBezTo>
                    <a:pt x="54" y="188"/>
                    <a:pt x="56" y="188"/>
                    <a:pt x="57" y="188"/>
                  </a:cubicBezTo>
                  <a:cubicBezTo>
                    <a:pt x="60" y="188"/>
                    <a:pt x="62" y="188"/>
                    <a:pt x="62" y="188"/>
                  </a:cubicBezTo>
                  <a:cubicBezTo>
                    <a:pt x="62" y="188"/>
                    <a:pt x="62" y="188"/>
                    <a:pt x="62" y="188"/>
                  </a:cubicBezTo>
                  <a:cubicBezTo>
                    <a:pt x="67" y="188"/>
                    <a:pt x="67" y="188"/>
                    <a:pt x="67" y="188"/>
                  </a:cubicBezTo>
                  <a:cubicBezTo>
                    <a:pt x="73" y="182"/>
                    <a:pt x="73" y="182"/>
                    <a:pt x="73" y="182"/>
                  </a:cubicBezTo>
                  <a:cubicBezTo>
                    <a:pt x="80" y="182"/>
                    <a:pt x="80" y="182"/>
                    <a:pt x="80" y="182"/>
                  </a:cubicBezTo>
                  <a:cubicBezTo>
                    <a:pt x="80" y="182"/>
                    <a:pt x="80" y="182"/>
                    <a:pt x="80" y="182"/>
                  </a:cubicBezTo>
                  <a:cubicBezTo>
                    <a:pt x="80" y="181"/>
                    <a:pt x="81" y="181"/>
                    <a:pt x="81" y="181"/>
                  </a:cubicBezTo>
                  <a:cubicBezTo>
                    <a:pt x="82" y="181"/>
                    <a:pt x="82" y="181"/>
                    <a:pt x="83" y="182"/>
                  </a:cubicBezTo>
                  <a:cubicBezTo>
                    <a:pt x="85" y="183"/>
                    <a:pt x="87" y="186"/>
                    <a:pt x="88" y="187"/>
                  </a:cubicBezTo>
                  <a:cubicBezTo>
                    <a:pt x="88" y="188"/>
                    <a:pt x="88" y="188"/>
                    <a:pt x="88" y="188"/>
                  </a:cubicBezTo>
                  <a:cubicBezTo>
                    <a:pt x="95" y="188"/>
                    <a:pt x="95" y="188"/>
                    <a:pt x="95" y="188"/>
                  </a:cubicBezTo>
                  <a:cubicBezTo>
                    <a:pt x="95" y="186"/>
                    <a:pt x="95" y="186"/>
                    <a:pt x="95" y="186"/>
                  </a:cubicBezTo>
                  <a:cubicBezTo>
                    <a:pt x="94" y="185"/>
                    <a:pt x="94" y="183"/>
                    <a:pt x="95" y="181"/>
                  </a:cubicBezTo>
                  <a:cubicBezTo>
                    <a:pt x="96" y="179"/>
                    <a:pt x="95" y="178"/>
                    <a:pt x="93" y="177"/>
                  </a:cubicBezTo>
                  <a:cubicBezTo>
                    <a:pt x="92" y="176"/>
                    <a:pt x="92" y="176"/>
                    <a:pt x="92" y="176"/>
                  </a:cubicBezTo>
                  <a:cubicBezTo>
                    <a:pt x="92" y="176"/>
                    <a:pt x="93" y="175"/>
                    <a:pt x="95" y="174"/>
                  </a:cubicBezTo>
                  <a:cubicBezTo>
                    <a:pt x="103" y="171"/>
                    <a:pt x="110" y="166"/>
                    <a:pt x="110" y="166"/>
                  </a:cubicBezTo>
                  <a:cubicBezTo>
                    <a:pt x="117" y="160"/>
                    <a:pt x="117" y="160"/>
                    <a:pt x="117" y="160"/>
                  </a:cubicBezTo>
                  <a:cubicBezTo>
                    <a:pt x="117" y="159"/>
                    <a:pt x="117" y="159"/>
                    <a:pt x="117" y="159"/>
                  </a:cubicBezTo>
                  <a:cubicBezTo>
                    <a:pt x="117" y="158"/>
                    <a:pt x="116" y="151"/>
                    <a:pt x="120" y="150"/>
                  </a:cubicBezTo>
                  <a:cubicBezTo>
                    <a:pt x="124" y="150"/>
                    <a:pt x="130" y="146"/>
                    <a:pt x="130" y="146"/>
                  </a:cubicBezTo>
                  <a:cubicBezTo>
                    <a:pt x="130" y="146"/>
                    <a:pt x="130" y="146"/>
                    <a:pt x="130" y="146"/>
                  </a:cubicBezTo>
                  <a:cubicBezTo>
                    <a:pt x="130" y="146"/>
                    <a:pt x="130" y="146"/>
                    <a:pt x="130" y="146"/>
                  </a:cubicBezTo>
                  <a:cubicBezTo>
                    <a:pt x="137" y="146"/>
                    <a:pt x="137" y="146"/>
                    <a:pt x="137" y="146"/>
                  </a:cubicBezTo>
                  <a:cubicBezTo>
                    <a:pt x="142" y="141"/>
                    <a:pt x="142" y="141"/>
                    <a:pt x="142" y="141"/>
                  </a:cubicBezTo>
                  <a:cubicBezTo>
                    <a:pt x="142" y="16"/>
                    <a:pt x="142" y="16"/>
                    <a:pt x="142" y="16"/>
                  </a:cubicBezTo>
                  <a:cubicBezTo>
                    <a:pt x="62" y="16"/>
                    <a:pt x="62" y="16"/>
                    <a:pt x="62" y="16"/>
                  </a:cubicBezTo>
                  <a:cubicBezTo>
                    <a:pt x="55" y="20"/>
                    <a:pt x="55" y="20"/>
                    <a:pt x="55" y="20"/>
                  </a:cubicBezTo>
                  <a:cubicBezTo>
                    <a:pt x="51" y="20"/>
                    <a:pt x="51" y="20"/>
                    <a:pt x="51" y="20"/>
                  </a:cubicBezTo>
                  <a:cubicBezTo>
                    <a:pt x="43" y="16"/>
                    <a:pt x="43" y="16"/>
                    <a:pt x="43" y="16"/>
                  </a:cubicBezTo>
                  <a:cubicBezTo>
                    <a:pt x="36" y="0"/>
                    <a:pt x="36" y="0"/>
                    <a:pt x="36" y="0"/>
                  </a:cubicBezTo>
                  <a:cubicBezTo>
                    <a:pt x="35" y="0"/>
                    <a:pt x="35" y="0"/>
                    <a:pt x="35" y="0"/>
                  </a:cubicBezTo>
                  <a:lnTo>
                    <a:pt x="35" y="142"/>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0" name="Illinois">
              <a:extLst>
                <a:ext uri="{FF2B5EF4-FFF2-40B4-BE49-F238E27FC236}">
                  <a16:creationId xmlns:a16="http://schemas.microsoft.com/office/drawing/2014/main" id="{C4D46885-43BD-4BB5-9605-AF694D28AE11}"/>
                </a:ext>
              </a:extLst>
            </p:cNvPr>
            <p:cNvSpPr>
              <a:spLocks/>
            </p:cNvSpPr>
            <p:nvPr/>
          </p:nvSpPr>
          <p:spPr bwMode="auto">
            <a:xfrm>
              <a:off x="7145847" y="2168223"/>
              <a:ext cx="616905" cy="1038205"/>
            </a:xfrm>
            <a:custGeom>
              <a:avLst/>
              <a:gdLst>
                <a:gd name="T0" fmla="*/ 39 w 156"/>
                <a:gd name="T1" fmla="*/ 7 h 262"/>
                <a:gd name="T2" fmla="*/ 51 w 156"/>
                <a:gd name="T3" fmla="*/ 19 h 262"/>
                <a:gd name="T4" fmla="*/ 39 w 156"/>
                <a:gd name="T5" fmla="*/ 40 h 262"/>
                <a:gd name="T6" fmla="*/ 29 w 156"/>
                <a:gd name="T7" fmla="*/ 52 h 262"/>
                <a:gd name="T8" fmla="*/ 20 w 156"/>
                <a:gd name="T9" fmla="*/ 69 h 262"/>
                <a:gd name="T10" fmla="*/ 15 w 156"/>
                <a:gd name="T11" fmla="*/ 90 h 262"/>
                <a:gd name="T12" fmla="*/ 0 w 156"/>
                <a:gd name="T13" fmla="*/ 109 h 262"/>
                <a:gd name="T14" fmla="*/ 0 w 156"/>
                <a:gd name="T15" fmla="*/ 109 h 262"/>
                <a:gd name="T16" fmla="*/ 0 w 156"/>
                <a:gd name="T17" fmla="*/ 144 h 262"/>
                <a:gd name="T18" fmla="*/ 15 w 156"/>
                <a:gd name="T19" fmla="*/ 154 h 262"/>
                <a:gd name="T20" fmla="*/ 32 w 156"/>
                <a:gd name="T21" fmla="*/ 165 h 262"/>
                <a:gd name="T22" fmla="*/ 49 w 156"/>
                <a:gd name="T23" fmla="*/ 182 h 262"/>
                <a:gd name="T24" fmla="*/ 46 w 156"/>
                <a:gd name="T25" fmla="*/ 198 h 262"/>
                <a:gd name="T26" fmla="*/ 51 w 156"/>
                <a:gd name="T27" fmla="*/ 215 h 262"/>
                <a:gd name="T28" fmla="*/ 71 w 156"/>
                <a:gd name="T29" fmla="*/ 225 h 262"/>
                <a:gd name="T30" fmla="*/ 78 w 156"/>
                <a:gd name="T31" fmla="*/ 238 h 262"/>
                <a:gd name="T32" fmla="*/ 80 w 156"/>
                <a:gd name="T33" fmla="*/ 246 h 262"/>
                <a:gd name="T34" fmla="*/ 92 w 156"/>
                <a:gd name="T35" fmla="*/ 262 h 262"/>
                <a:gd name="T36" fmla="*/ 92 w 156"/>
                <a:gd name="T37" fmla="*/ 262 h 262"/>
                <a:gd name="T38" fmla="*/ 92 w 156"/>
                <a:gd name="T39" fmla="*/ 262 h 262"/>
                <a:gd name="T40" fmla="*/ 102 w 156"/>
                <a:gd name="T41" fmla="*/ 262 h 262"/>
                <a:gd name="T42" fmla="*/ 106 w 156"/>
                <a:gd name="T43" fmla="*/ 257 h 262"/>
                <a:gd name="T44" fmla="*/ 113 w 156"/>
                <a:gd name="T45" fmla="*/ 252 h 262"/>
                <a:gd name="T46" fmla="*/ 120 w 156"/>
                <a:gd name="T47" fmla="*/ 250 h 262"/>
                <a:gd name="T48" fmla="*/ 121 w 156"/>
                <a:gd name="T49" fmla="*/ 249 h 262"/>
                <a:gd name="T50" fmla="*/ 122 w 156"/>
                <a:gd name="T51" fmla="*/ 249 h 262"/>
                <a:gd name="T52" fmla="*/ 122 w 156"/>
                <a:gd name="T53" fmla="*/ 249 h 262"/>
                <a:gd name="T54" fmla="*/ 123 w 156"/>
                <a:gd name="T55" fmla="*/ 249 h 262"/>
                <a:gd name="T56" fmla="*/ 123 w 156"/>
                <a:gd name="T57" fmla="*/ 247 h 262"/>
                <a:gd name="T58" fmla="*/ 125 w 156"/>
                <a:gd name="T59" fmla="*/ 243 h 262"/>
                <a:gd name="T60" fmla="*/ 126 w 156"/>
                <a:gd name="T61" fmla="*/ 241 h 262"/>
                <a:gd name="T62" fmla="*/ 130 w 156"/>
                <a:gd name="T63" fmla="*/ 235 h 262"/>
                <a:gd name="T64" fmla="*/ 136 w 156"/>
                <a:gd name="T65" fmla="*/ 229 h 262"/>
                <a:gd name="T66" fmla="*/ 140 w 156"/>
                <a:gd name="T67" fmla="*/ 222 h 262"/>
                <a:gd name="T68" fmla="*/ 144 w 156"/>
                <a:gd name="T69" fmla="*/ 218 h 262"/>
                <a:gd name="T70" fmla="*/ 144 w 156"/>
                <a:gd name="T71" fmla="*/ 211 h 262"/>
                <a:gd name="T72" fmla="*/ 151 w 156"/>
                <a:gd name="T73" fmla="*/ 207 h 262"/>
                <a:gd name="T74" fmla="*/ 156 w 156"/>
                <a:gd name="T75" fmla="*/ 200 h 262"/>
                <a:gd name="T76" fmla="*/ 156 w 156"/>
                <a:gd name="T77" fmla="*/ 58 h 262"/>
                <a:gd name="T78" fmla="*/ 156 w 156"/>
                <a:gd name="T79" fmla="*/ 57 h 262"/>
                <a:gd name="T80" fmla="*/ 152 w 156"/>
                <a:gd name="T81" fmla="*/ 47 h 262"/>
                <a:gd name="T82" fmla="*/ 149 w 156"/>
                <a:gd name="T83" fmla="*/ 0 h 262"/>
                <a:gd name="T84" fmla="*/ 33 w 156"/>
                <a:gd name="T85" fmla="*/ 0 h 262"/>
                <a:gd name="T86" fmla="*/ 39 w 156"/>
                <a:gd name="T87" fmla="*/ 7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6" h="262">
                  <a:moveTo>
                    <a:pt x="39" y="7"/>
                  </a:moveTo>
                  <a:cubicBezTo>
                    <a:pt x="51" y="19"/>
                    <a:pt x="51" y="19"/>
                    <a:pt x="51" y="19"/>
                  </a:cubicBezTo>
                  <a:cubicBezTo>
                    <a:pt x="39" y="40"/>
                    <a:pt x="39" y="40"/>
                    <a:pt x="39" y="40"/>
                  </a:cubicBezTo>
                  <a:cubicBezTo>
                    <a:pt x="29" y="52"/>
                    <a:pt x="29" y="52"/>
                    <a:pt x="29" y="52"/>
                  </a:cubicBezTo>
                  <a:cubicBezTo>
                    <a:pt x="20" y="69"/>
                    <a:pt x="20" y="69"/>
                    <a:pt x="20" y="69"/>
                  </a:cubicBezTo>
                  <a:cubicBezTo>
                    <a:pt x="15" y="90"/>
                    <a:pt x="15" y="90"/>
                    <a:pt x="15" y="90"/>
                  </a:cubicBezTo>
                  <a:cubicBezTo>
                    <a:pt x="0" y="109"/>
                    <a:pt x="0" y="109"/>
                    <a:pt x="0" y="109"/>
                  </a:cubicBezTo>
                  <a:cubicBezTo>
                    <a:pt x="0" y="109"/>
                    <a:pt x="0" y="109"/>
                    <a:pt x="0" y="109"/>
                  </a:cubicBezTo>
                  <a:cubicBezTo>
                    <a:pt x="0" y="144"/>
                    <a:pt x="0" y="144"/>
                    <a:pt x="0" y="144"/>
                  </a:cubicBezTo>
                  <a:cubicBezTo>
                    <a:pt x="15" y="154"/>
                    <a:pt x="15" y="154"/>
                    <a:pt x="15" y="154"/>
                  </a:cubicBezTo>
                  <a:cubicBezTo>
                    <a:pt x="32" y="165"/>
                    <a:pt x="32" y="165"/>
                    <a:pt x="32" y="165"/>
                  </a:cubicBezTo>
                  <a:cubicBezTo>
                    <a:pt x="49" y="182"/>
                    <a:pt x="49" y="182"/>
                    <a:pt x="49" y="182"/>
                  </a:cubicBezTo>
                  <a:cubicBezTo>
                    <a:pt x="46" y="198"/>
                    <a:pt x="46" y="198"/>
                    <a:pt x="46" y="198"/>
                  </a:cubicBezTo>
                  <a:cubicBezTo>
                    <a:pt x="51" y="215"/>
                    <a:pt x="51" y="215"/>
                    <a:pt x="51" y="215"/>
                  </a:cubicBezTo>
                  <a:cubicBezTo>
                    <a:pt x="71" y="225"/>
                    <a:pt x="71" y="225"/>
                    <a:pt x="71" y="225"/>
                  </a:cubicBezTo>
                  <a:cubicBezTo>
                    <a:pt x="78" y="238"/>
                    <a:pt x="78" y="238"/>
                    <a:pt x="78" y="238"/>
                  </a:cubicBezTo>
                  <a:cubicBezTo>
                    <a:pt x="80" y="246"/>
                    <a:pt x="80" y="246"/>
                    <a:pt x="80" y="246"/>
                  </a:cubicBezTo>
                  <a:cubicBezTo>
                    <a:pt x="82" y="252"/>
                    <a:pt x="90" y="260"/>
                    <a:pt x="92" y="262"/>
                  </a:cubicBezTo>
                  <a:cubicBezTo>
                    <a:pt x="92" y="262"/>
                    <a:pt x="92" y="262"/>
                    <a:pt x="92" y="262"/>
                  </a:cubicBezTo>
                  <a:cubicBezTo>
                    <a:pt x="92" y="262"/>
                    <a:pt x="92" y="262"/>
                    <a:pt x="92" y="262"/>
                  </a:cubicBezTo>
                  <a:cubicBezTo>
                    <a:pt x="102" y="262"/>
                    <a:pt x="102" y="262"/>
                    <a:pt x="102" y="262"/>
                  </a:cubicBezTo>
                  <a:cubicBezTo>
                    <a:pt x="106" y="257"/>
                    <a:pt x="106" y="257"/>
                    <a:pt x="106" y="257"/>
                  </a:cubicBezTo>
                  <a:cubicBezTo>
                    <a:pt x="113" y="252"/>
                    <a:pt x="113" y="252"/>
                    <a:pt x="113" y="252"/>
                  </a:cubicBezTo>
                  <a:cubicBezTo>
                    <a:pt x="114" y="252"/>
                    <a:pt x="117" y="251"/>
                    <a:pt x="120" y="250"/>
                  </a:cubicBezTo>
                  <a:cubicBezTo>
                    <a:pt x="120" y="250"/>
                    <a:pt x="120" y="249"/>
                    <a:pt x="121" y="249"/>
                  </a:cubicBezTo>
                  <a:cubicBezTo>
                    <a:pt x="121" y="249"/>
                    <a:pt x="121" y="249"/>
                    <a:pt x="122" y="249"/>
                  </a:cubicBezTo>
                  <a:cubicBezTo>
                    <a:pt x="122" y="249"/>
                    <a:pt x="122" y="249"/>
                    <a:pt x="122" y="249"/>
                  </a:cubicBezTo>
                  <a:cubicBezTo>
                    <a:pt x="123" y="249"/>
                    <a:pt x="123" y="249"/>
                    <a:pt x="123" y="249"/>
                  </a:cubicBezTo>
                  <a:cubicBezTo>
                    <a:pt x="123" y="247"/>
                    <a:pt x="123" y="247"/>
                    <a:pt x="123" y="247"/>
                  </a:cubicBezTo>
                  <a:cubicBezTo>
                    <a:pt x="125" y="244"/>
                    <a:pt x="125" y="243"/>
                    <a:pt x="125" y="243"/>
                  </a:cubicBezTo>
                  <a:cubicBezTo>
                    <a:pt x="125" y="243"/>
                    <a:pt x="125" y="242"/>
                    <a:pt x="126" y="241"/>
                  </a:cubicBezTo>
                  <a:cubicBezTo>
                    <a:pt x="127" y="240"/>
                    <a:pt x="128" y="238"/>
                    <a:pt x="130" y="235"/>
                  </a:cubicBezTo>
                  <a:cubicBezTo>
                    <a:pt x="133" y="232"/>
                    <a:pt x="135" y="229"/>
                    <a:pt x="136" y="229"/>
                  </a:cubicBezTo>
                  <a:cubicBezTo>
                    <a:pt x="140" y="222"/>
                    <a:pt x="140" y="222"/>
                    <a:pt x="140" y="222"/>
                  </a:cubicBezTo>
                  <a:cubicBezTo>
                    <a:pt x="144" y="218"/>
                    <a:pt x="144" y="218"/>
                    <a:pt x="144" y="218"/>
                  </a:cubicBezTo>
                  <a:cubicBezTo>
                    <a:pt x="144" y="211"/>
                    <a:pt x="144" y="211"/>
                    <a:pt x="144" y="211"/>
                  </a:cubicBezTo>
                  <a:cubicBezTo>
                    <a:pt x="151" y="207"/>
                    <a:pt x="151" y="207"/>
                    <a:pt x="151" y="207"/>
                  </a:cubicBezTo>
                  <a:cubicBezTo>
                    <a:pt x="156" y="200"/>
                    <a:pt x="156" y="200"/>
                    <a:pt x="156" y="200"/>
                  </a:cubicBezTo>
                  <a:cubicBezTo>
                    <a:pt x="156" y="58"/>
                    <a:pt x="156" y="58"/>
                    <a:pt x="156" y="58"/>
                  </a:cubicBezTo>
                  <a:cubicBezTo>
                    <a:pt x="156" y="57"/>
                    <a:pt x="156" y="57"/>
                    <a:pt x="156" y="57"/>
                  </a:cubicBezTo>
                  <a:cubicBezTo>
                    <a:pt x="152" y="47"/>
                    <a:pt x="152" y="47"/>
                    <a:pt x="152" y="47"/>
                  </a:cubicBezTo>
                  <a:cubicBezTo>
                    <a:pt x="149" y="0"/>
                    <a:pt x="149" y="0"/>
                    <a:pt x="149" y="0"/>
                  </a:cubicBezTo>
                  <a:cubicBezTo>
                    <a:pt x="33" y="0"/>
                    <a:pt x="33" y="0"/>
                    <a:pt x="33" y="0"/>
                  </a:cubicBezTo>
                  <a:lnTo>
                    <a:pt x="39" y="7"/>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1" name="Idaho">
              <a:extLst>
                <a:ext uri="{FF2B5EF4-FFF2-40B4-BE49-F238E27FC236}">
                  <a16:creationId xmlns:a16="http://schemas.microsoft.com/office/drawing/2014/main" id="{C828B66E-55CA-470D-A0C2-6ADF8DDCBD68}"/>
                </a:ext>
              </a:extLst>
            </p:cNvPr>
            <p:cNvSpPr>
              <a:spLocks/>
            </p:cNvSpPr>
            <p:nvPr/>
          </p:nvSpPr>
          <p:spPr bwMode="auto">
            <a:xfrm>
              <a:off x="3258846" y="885931"/>
              <a:ext cx="904459" cy="1337463"/>
            </a:xfrm>
            <a:custGeom>
              <a:avLst/>
              <a:gdLst>
                <a:gd name="T0" fmla="*/ 9 w 229"/>
                <a:gd name="T1" fmla="*/ 148 h 338"/>
                <a:gd name="T2" fmla="*/ 19 w 229"/>
                <a:gd name="T3" fmla="*/ 163 h 338"/>
                <a:gd name="T4" fmla="*/ 4 w 229"/>
                <a:gd name="T5" fmla="*/ 201 h 338"/>
                <a:gd name="T6" fmla="*/ 4 w 229"/>
                <a:gd name="T7" fmla="*/ 215 h 338"/>
                <a:gd name="T8" fmla="*/ 7 w 229"/>
                <a:gd name="T9" fmla="*/ 248 h 338"/>
                <a:gd name="T10" fmla="*/ 0 w 229"/>
                <a:gd name="T11" fmla="*/ 293 h 338"/>
                <a:gd name="T12" fmla="*/ 2 w 229"/>
                <a:gd name="T13" fmla="*/ 338 h 338"/>
                <a:gd name="T14" fmla="*/ 118 w 229"/>
                <a:gd name="T15" fmla="*/ 338 h 338"/>
                <a:gd name="T16" fmla="*/ 229 w 229"/>
                <a:gd name="T17" fmla="*/ 338 h 338"/>
                <a:gd name="T18" fmla="*/ 222 w 229"/>
                <a:gd name="T19" fmla="*/ 216 h 338"/>
                <a:gd name="T20" fmla="*/ 205 w 229"/>
                <a:gd name="T21" fmla="*/ 221 h 338"/>
                <a:gd name="T22" fmla="*/ 196 w 229"/>
                <a:gd name="T23" fmla="*/ 225 h 338"/>
                <a:gd name="T24" fmla="*/ 194 w 229"/>
                <a:gd name="T25" fmla="*/ 224 h 338"/>
                <a:gd name="T26" fmla="*/ 183 w 229"/>
                <a:gd name="T27" fmla="*/ 224 h 338"/>
                <a:gd name="T28" fmla="*/ 178 w 229"/>
                <a:gd name="T29" fmla="*/ 224 h 338"/>
                <a:gd name="T30" fmla="*/ 162 w 229"/>
                <a:gd name="T31" fmla="*/ 224 h 338"/>
                <a:gd name="T32" fmla="*/ 147 w 229"/>
                <a:gd name="T33" fmla="*/ 212 h 338"/>
                <a:gd name="T34" fmla="*/ 145 w 229"/>
                <a:gd name="T35" fmla="*/ 214 h 338"/>
                <a:gd name="T36" fmla="*/ 145 w 229"/>
                <a:gd name="T37" fmla="*/ 214 h 338"/>
                <a:gd name="T38" fmla="*/ 144 w 229"/>
                <a:gd name="T39" fmla="*/ 206 h 338"/>
                <a:gd name="T40" fmla="*/ 133 w 229"/>
                <a:gd name="T41" fmla="*/ 194 h 338"/>
                <a:gd name="T42" fmla="*/ 128 w 229"/>
                <a:gd name="T43" fmla="*/ 173 h 338"/>
                <a:gd name="T44" fmla="*/ 113 w 229"/>
                <a:gd name="T45" fmla="*/ 166 h 338"/>
                <a:gd name="T46" fmla="*/ 110 w 229"/>
                <a:gd name="T47" fmla="*/ 166 h 338"/>
                <a:gd name="T48" fmla="*/ 100 w 229"/>
                <a:gd name="T49" fmla="*/ 167 h 338"/>
                <a:gd name="T50" fmla="*/ 100 w 229"/>
                <a:gd name="T51" fmla="*/ 153 h 338"/>
                <a:gd name="T52" fmla="*/ 100 w 229"/>
                <a:gd name="T53" fmla="*/ 151 h 338"/>
                <a:gd name="T54" fmla="*/ 99 w 229"/>
                <a:gd name="T55" fmla="*/ 141 h 338"/>
                <a:gd name="T56" fmla="*/ 93 w 229"/>
                <a:gd name="T57" fmla="*/ 107 h 338"/>
                <a:gd name="T58" fmla="*/ 78 w 229"/>
                <a:gd name="T59" fmla="*/ 101 h 338"/>
                <a:gd name="T60" fmla="*/ 78 w 229"/>
                <a:gd name="T61" fmla="*/ 97 h 338"/>
                <a:gd name="T62" fmla="*/ 71 w 229"/>
                <a:gd name="T63" fmla="*/ 87 h 338"/>
                <a:gd name="T64" fmla="*/ 63 w 229"/>
                <a:gd name="T65" fmla="*/ 82 h 338"/>
                <a:gd name="T66" fmla="*/ 53 w 229"/>
                <a:gd name="T67" fmla="*/ 77 h 338"/>
                <a:gd name="T68" fmla="*/ 50 w 229"/>
                <a:gd name="T69" fmla="*/ 63 h 338"/>
                <a:gd name="T70" fmla="*/ 40 w 229"/>
                <a:gd name="T71" fmla="*/ 59 h 338"/>
                <a:gd name="T72" fmla="*/ 2 w 229"/>
                <a:gd name="T73" fmla="*/ 0 h 338"/>
                <a:gd name="T74" fmla="*/ 3 w 229"/>
                <a:gd name="T75" fmla="*/ 148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9" h="338">
                  <a:moveTo>
                    <a:pt x="3" y="148"/>
                  </a:moveTo>
                  <a:cubicBezTo>
                    <a:pt x="6" y="148"/>
                    <a:pt x="9" y="148"/>
                    <a:pt x="9" y="148"/>
                  </a:cubicBezTo>
                  <a:cubicBezTo>
                    <a:pt x="15" y="154"/>
                    <a:pt x="15" y="154"/>
                    <a:pt x="15" y="154"/>
                  </a:cubicBezTo>
                  <a:cubicBezTo>
                    <a:pt x="19" y="163"/>
                    <a:pt x="19" y="163"/>
                    <a:pt x="19" y="163"/>
                  </a:cubicBezTo>
                  <a:cubicBezTo>
                    <a:pt x="19" y="189"/>
                    <a:pt x="19" y="189"/>
                    <a:pt x="19" y="189"/>
                  </a:cubicBezTo>
                  <a:cubicBezTo>
                    <a:pt x="4" y="201"/>
                    <a:pt x="4" y="201"/>
                    <a:pt x="4" y="201"/>
                  </a:cubicBezTo>
                  <a:cubicBezTo>
                    <a:pt x="2" y="211"/>
                    <a:pt x="2" y="211"/>
                    <a:pt x="2" y="211"/>
                  </a:cubicBezTo>
                  <a:cubicBezTo>
                    <a:pt x="4" y="215"/>
                    <a:pt x="4" y="215"/>
                    <a:pt x="4" y="215"/>
                  </a:cubicBezTo>
                  <a:cubicBezTo>
                    <a:pt x="7" y="236"/>
                    <a:pt x="7" y="236"/>
                    <a:pt x="7" y="236"/>
                  </a:cubicBezTo>
                  <a:cubicBezTo>
                    <a:pt x="7" y="248"/>
                    <a:pt x="7" y="248"/>
                    <a:pt x="7" y="248"/>
                  </a:cubicBezTo>
                  <a:cubicBezTo>
                    <a:pt x="2" y="263"/>
                    <a:pt x="2" y="263"/>
                    <a:pt x="2" y="263"/>
                  </a:cubicBezTo>
                  <a:cubicBezTo>
                    <a:pt x="0" y="293"/>
                    <a:pt x="0" y="293"/>
                    <a:pt x="0" y="293"/>
                  </a:cubicBezTo>
                  <a:cubicBezTo>
                    <a:pt x="2" y="312"/>
                    <a:pt x="2" y="312"/>
                    <a:pt x="2" y="312"/>
                  </a:cubicBezTo>
                  <a:cubicBezTo>
                    <a:pt x="2" y="338"/>
                    <a:pt x="2" y="338"/>
                    <a:pt x="2" y="338"/>
                  </a:cubicBezTo>
                  <a:cubicBezTo>
                    <a:pt x="2" y="338"/>
                    <a:pt x="2" y="338"/>
                    <a:pt x="2" y="338"/>
                  </a:cubicBezTo>
                  <a:cubicBezTo>
                    <a:pt x="118" y="338"/>
                    <a:pt x="118" y="338"/>
                    <a:pt x="118" y="338"/>
                  </a:cubicBezTo>
                  <a:cubicBezTo>
                    <a:pt x="229" y="338"/>
                    <a:pt x="229" y="338"/>
                    <a:pt x="229" y="338"/>
                  </a:cubicBezTo>
                  <a:cubicBezTo>
                    <a:pt x="229" y="338"/>
                    <a:pt x="229" y="338"/>
                    <a:pt x="229" y="338"/>
                  </a:cubicBezTo>
                  <a:cubicBezTo>
                    <a:pt x="229" y="216"/>
                    <a:pt x="229" y="216"/>
                    <a:pt x="229" y="216"/>
                  </a:cubicBezTo>
                  <a:cubicBezTo>
                    <a:pt x="222" y="216"/>
                    <a:pt x="222" y="216"/>
                    <a:pt x="222" y="216"/>
                  </a:cubicBezTo>
                  <a:cubicBezTo>
                    <a:pt x="216" y="217"/>
                    <a:pt x="216" y="217"/>
                    <a:pt x="216" y="217"/>
                  </a:cubicBezTo>
                  <a:cubicBezTo>
                    <a:pt x="205" y="221"/>
                    <a:pt x="205" y="221"/>
                    <a:pt x="205" y="221"/>
                  </a:cubicBezTo>
                  <a:cubicBezTo>
                    <a:pt x="200" y="224"/>
                    <a:pt x="200" y="224"/>
                    <a:pt x="200" y="224"/>
                  </a:cubicBezTo>
                  <a:cubicBezTo>
                    <a:pt x="198" y="225"/>
                    <a:pt x="197" y="225"/>
                    <a:pt x="196" y="225"/>
                  </a:cubicBezTo>
                  <a:cubicBezTo>
                    <a:pt x="195" y="225"/>
                    <a:pt x="195" y="225"/>
                    <a:pt x="195" y="225"/>
                  </a:cubicBezTo>
                  <a:cubicBezTo>
                    <a:pt x="194" y="224"/>
                    <a:pt x="194" y="224"/>
                    <a:pt x="194" y="224"/>
                  </a:cubicBezTo>
                  <a:cubicBezTo>
                    <a:pt x="193" y="224"/>
                    <a:pt x="189" y="224"/>
                    <a:pt x="187" y="224"/>
                  </a:cubicBezTo>
                  <a:cubicBezTo>
                    <a:pt x="185" y="224"/>
                    <a:pt x="183" y="224"/>
                    <a:pt x="183" y="224"/>
                  </a:cubicBezTo>
                  <a:cubicBezTo>
                    <a:pt x="182" y="224"/>
                    <a:pt x="181" y="223"/>
                    <a:pt x="180" y="223"/>
                  </a:cubicBezTo>
                  <a:cubicBezTo>
                    <a:pt x="179" y="223"/>
                    <a:pt x="179" y="223"/>
                    <a:pt x="178" y="224"/>
                  </a:cubicBezTo>
                  <a:cubicBezTo>
                    <a:pt x="177" y="224"/>
                    <a:pt x="176" y="224"/>
                    <a:pt x="174" y="224"/>
                  </a:cubicBezTo>
                  <a:cubicBezTo>
                    <a:pt x="162" y="224"/>
                    <a:pt x="162" y="224"/>
                    <a:pt x="162" y="224"/>
                  </a:cubicBezTo>
                  <a:cubicBezTo>
                    <a:pt x="161" y="224"/>
                    <a:pt x="157" y="222"/>
                    <a:pt x="151" y="216"/>
                  </a:cubicBezTo>
                  <a:cubicBezTo>
                    <a:pt x="150" y="213"/>
                    <a:pt x="149" y="212"/>
                    <a:pt x="147" y="212"/>
                  </a:cubicBezTo>
                  <a:cubicBezTo>
                    <a:pt x="146" y="213"/>
                    <a:pt x="146" y="213"/>
                    <a:pt x="146" y="213"/>
                  </a:cubicBezTo>
                  <a:cubicBezTo>
                    <a:pt x="145" y="214"/>
                    <a:pt x="145" y="214"/>
                    <a:pt x="145" y="214"/>
                  </a:cubicBezTo>
                  <a:cubicBezTo>
                    <a:pt x="145" y="214"/>
                    <a:pt x="145" y="214"/>
                    <a:pt x="145" y="214"/>
                  </a:cubicBezTo>
                  <a:cubicBezTo>
                    <a:pt x="145" y="214"/>
                    <a:pt x="145" y="214"/>
                    <a:pt x="145" y="214"/>
                  </a:cubicBezTo>
                  <a:cubicBezTo>
                    <a:pt x="144" y="214"/>
                    <a:pt x="144" y="214"/>
                    <a:pt x="144" y="214"/>
                  </a:cubicBezTo>
                  <a:cubicBezTo>
                    <a:pt x="144" y="206"/>
                    <a:pt x="144" y="206"/>
                    <a:pt x="144" y="206"/>
                  </a:cubicBezTo>
                  <a:cubicBezTo>
                    <a:pt x="140" y="206"/>
                    <a:pt x="140" y="206"/>
                    <a:pt x="140" y="206"/>
                  </a:cubicBezTo>
                  <a:cubicBezTo>
                    <a:pt x="133" y="194"/>
                    <a:pt x="133" y="194"/>
                    <a:pt x="133" y="194"/>
                  </a:cubicBezTo>
                  <a:cubicBezTo>
                    <a:pt x="128" y="188"/>
                    <a:pt x="128" y="188"/>
                    <a:pt x="128" y="188"/>
                  </a:cubicBezTo>
                  <a:cubicBezTo>
                    <a:pt x="128" y="173"/>
                    <a:pt x="128" y="173"/>
                    <a:pt x="128" y="173"/>
                  </a:cubicBezTo>
                  <a:cubicBezTo>
                    <a:pt x="127" y="172"/>
                    <a:pt x="122" y="168"/>
                    <a:pt x="115" y="167"/>
                  </a:cubicBezTo>
                  <a:cubicBezTo>
                    <a:pt x="114" y="166"/>
                    <a:pt x="113" y="166"/>
                    <a:pt x="113" y="166"/>
                  </a:cubicBezTo>
                  <a:cubicBezTo>
                    <a:pt x="111" y="166"/>
                    <a:pt x="111" y="166"/>
                    <a:pt x="111" y="166"/>
                  </a:cubicBezTo>
                  <a:cubicBezTo>
                    <a:pt x="110" y="166"/>
                    <a:pt x="110" y="166"/>
                    <a:pt x="110" y="166"/>
                  </a:cubicBezTo>
                  <a:cubicBezTo>
                    <a:pt x="110" y="167"/>
                    <a:pt x="110" y="167"/>
                    <a:pt x="110" y="167"/>
                  </a:cubicBezTo>
                  <a:cubicBezTo>
                    <a:pt x="100" y="167"/>
                    <a:pt x="100" y="167"/>
                    <a:pt x="100" y="167"/>
                  </a:cubicBezTo>
                  <a:cubicBezTo>
                    <a:pt x="100" y="166"/>
                    <a:pt x="100" y="166"/>
                    <a:pt x="100" y="166"/>
                  </a:cubicBezTo>
                  <a:cubicBezTo>
                    <a:pt x="100" y="163"/>
                    <a:pt x="98" y="156"/>
                    <a:pt x="100" y="153"/>
                  </a:cubicBezTo>
                  <a:cubicBezTo>
                    <a:pt x="100" y="152"/>
                    <a:pt x="100" y="151"/>
                    <a:pt x="100" y="151"/>
                  </a:cubicBezTo>
                  <a:cubicBezTo>
                    <a:pt x="100" y="151"/>
                    <a:pt x="100" y="151"/>
                    <a:pt x="100" y="151"/>
                  </a:cubicBezTo>
                  <a:cubicBezTo>
                    <a:pt x="100" y="151"/>
                    <a:pt x="99" y="150"/>
                    <a:pt x="99" y="148"/>
                  </a:cubicBezTo>
                  <a:cubicBezTo>
                    <a:pt x="98" y="144"/>
                    <a:pt x="98" y="141"/>
                    <a:pt x="99" y="141"/>
                  </a:cubicBezTo>
                  <a:cubicBezTo>
                    <a:pt x="99" y="113"/>
                    <a:pt x="99" y="113"/>
                    <a:pt x="99" y="113"/>
                  </a:cubicBezTo>
                  <a:cubicBezTo>
                    <a:pt x="93" y="107"/>
                    <a:pt x="93" y="107"/>
                    <a:pt x="93" y="107"/>
                  </a:cubicBezTo>
                  <a:cubicBezTo>
                    <a:pt x="89" y="106"/>
                    <a:pt x="89" y="106"/>
                    <a:pt x="89" y="106"/>
                  </a:cubicBezTo>
                  <a:cubicBezTo>
                    <a:pt x="86" y="105"/>
                    <a:pt x="80" y="102"/>
                    <a:pt x="78" y="101"/>
                  </a:cubicBezTo>
                  <a:cubicBezTo>
                    <a:pt x="78" y="101"/>
                    <a:pt x="78" y="101"/>
                    <a:pt x="78" y="101"/>
                  </a:cubicBezTo>
                  <a:cubicBezTo>
                    <a:pt x="78" y="97"/>
                    <a:pt x="78" y="97"/>
                    <a:pt x="78" y="97"/>
                  </a:cubicBezTo>
                  <a:cubicBezTo>
                    <a:pt x="71" y="93"/>
                    <a:pt x="71" y="93"/>
                    <a:pt x="71" y="93"/>
                  </a:cubicBezTo>
                  <a:cubicBezTo>
                    <a:pt x="71" y="87"/>
                    <a:pt x="71" y="87"/>
                    <a:pt x="71" y="87"/>
                  </a:cubicBezTo>
                  <a:cubicBezTo>
                    <a:pt x="63" y="87"/>
                    <a:pt x="63" y="87"/>
                    <a:pt x="63" y="87"/>
                  </a:cubicBezTo>
                  <a:cubicBezTo>
                    <a:pt x="63" y="82"/>
                    <a:pt x="63" y="82"/>
                    <a:pt x="63" y="82"/>
                  </a:cubicBezTo>
                  <a:cubicBezTo>
                    <a:pt x="59" y="77"/>
                    <a:pt x="59" y="77"/>
                    <a:pt x="59" y="77"/>
                  </a:cubicBezTo>
                  <a:cubicBezTo>
                    <a:pt x="53" y="77"/>
                    <a:pt x="53" y="77"/>
                    <a:pt x="53" y="77"/>
                  </a:cubicBezTo>
                  <a:cubicBezTo>
                    <a:pt x="53" y="69"/>
                    <a:pt x="53" y="69"/>
                    <a:pt x="53" y="69"/>
                  </a:cubicBezTo>
                  <a:cubicBezTo>
                    <a:pt x="50" y="63"/>
                    <a:pt x="50" y="63"/>
                    <a:pt x="50" y="63"/>
                  </a:cubicBezTo>
                  <a:cubicBezTo>
                    <a:pt x="50" y="59"/>
                    <a:pt x="50" y="59"/>
                    <a:pt x="50" y="59"/>
                  </a:cubicBezTo>
                  <a:cubicBezTo>
                    <a:pt x="40" y="59"/>
                    <a:pt x="40" y="59"/>
                    <a:pt x="40" y="59"/>
                  </a:cubicBezTo>
                  <a:cubicBezTo>
                    <a:pt x="40" y="0"/>
                    <a:pt x="40" y="0"/>
                    <a:pt x="40" y="0"/>
                  </a:cubicBezTo>
                  <a:cubicBezTo>
                    <a:pt x="2" y="0"/>
                    <a:pt x="2" y="0"/>
                    <a:pt x="2" y="0"/>
                  </a:cubicBezTo>
                  <a:cubicBezTo>
                    <a:pt x="2" y="149"/>
                    <a:pt x="2" y="149"/>
                    <a:pt x="2" y="149"/>
                  </a:cubicBezTo>
                  <a:lnTo>
                    <a:pt x="3" y="148"/>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2" name="Hawaii">
              <a:extLst>
                <a:ext uri="{FF2B5EF4-FFF2-40B4-BE49-F238E27FC236}">
                  <a16:creationId xmlns:a16="http://schemas.microsoft.com/office/drawing/2014/main" id="{EED7BD98-12B0-4200-AFD3-3F99D6812D9E}"/>
                </a:ext>
              </a:extLst>
            </p:cNvPr>
            <p:cNvSpPr>
              <a:spLocks noEditPoints="1"/>
            </p:cNvSpPr>
            <p:nvPr/>
          </p:nvSpPr>
          <p:spPr bwMode="auto">
            <a:xfrm>
              <a:off x="3676802" y="5009494"/>
              <a:ext cx="1747409" cy="976031"/>
            </a:xfrm>
            <a:custGeom>
              <a:avLst/>
              <a:gdLst>
                <a:gd name="T0" fmla="*/ 1 w 1313"/>
                <a:gd name="T1" fmla="*/ 1 h 734"/>
                <a:gd name="T2" fmla="*/ 10 w 1313"/>
                <a:gd name="T3" fmla="*/ 17 h 734"/>
                <a:gd name="T4" fmla="*/ 17 w 1313"/>
                <a:gd name="T5" fmla="*/ 3 h 734"/>
                <a:gd name="T6" fmla="*/ 1 w 1313"/>
                <a:gd name="T7" fmla="*/ 1 h 734"/>
                <a:gd name="T8" fmla="*/ 391 w 1313"/>
                <a:gd name="T9" fmla="*/ 194 h 734"/>
                <a:gd name="T10" fmla="*/ 458 w 1313"/>
                <a:gd name="T11" fmla="*/ 217 h 734"/>
                <a:gd name="T12" fmla="*/ 474 w 1313"/>
                <a:gd name="T13" fmla="*/ 150 h 734"/>
                <a:gd name="T14" fmla="*/ 391 w 1313"/>
                <a:gd name="T15" fmla="*/ 194 h 734"/>
                <a:gd name="T16" fmla="*/ 311 w 1313"/>
                <a:gd name="T17" fmla="*/ 233 h 734"/>
                <a:gd name="T18" fmla="*/ 322 w 1313"/>
                <a:gd name="T19" fmla="*/ 242 h 734"/>
                <a:gd name="T20" fmla="*/ 343 w 1313"/>
                <a:gd name="T21" fmla="*/ 219 h 734"/>
                <a:gd name="T22" fmla="*/ 348 w 1313"/>
                <a:gd name="T23" fmla="*/ 196 h 734"/>
                <a:gd name="T24" fmla="*/ 311 w 1313"/>
                <a:gd name="T25" fmla="*/ 233 h 734"/>
                <a:gd name="T26" fmla="*/ 766 w 1313"/>
                <a:gd name="T27" fmla="*/ 276 h 734"/>
                <a:gd name="T28" fmla="*/ 752 w 1313"/>
                <a:gd name="T29" fmla="*/ 281 h 734"/>
                <a:gd name="T30" fmla="*/ 745 w 1313"/>
                <a:gd name="T31" fmla="*/ 260 h 734"/>
                <a:gd name="T32" fmla="*/ 715 w 1313"/>
                <a:gd name="T33" fmla="*/ 230 h 734"/>
                <a:gd name="T34" fmla="*/ 690 w 1313"/>
                <a:gd name="T35" fmla="*/ 256 h 734"/>
                <a:gd name="T36" fmla="*/ 662 w 1313"/>
                <a:gd name="T37" fmla="*/ 263 h 734"/>
                <a:gd name="T38" fmla="*/ 697 w 1313"/>
                <a:gd name="T39" fmla="*/ 313 h 734"/>
                <a:gd name="T40" fmla="*/ 754 w 1313"/>
                <a:gd name="T41" fmla="*/ 318 h 734"/>
                <a:gd name="T42" fmla="*/ 782 w 1313"/>
                <a:gd name="T43" fmla="*/ 304 h 734"/>
                <a:gd name="T44" fmla="*/ 766 w 1313"/>
                <a:gd name="T45" fmla="*/ 276 h 734"/>
                <a:gd name="T46" fmla="*/ 899 w 1313"/>
                <a:gd name="T47" fmla="*/ 313 h 734"/>
                <a:gd name="T48" fmla="*/ 848 w 1313"/>
                <a:gd name="T49" fmla="*/ 315 h 734"/>
                <a:gd name="T50" fmla="*/ 842 w 1313"/>
                <a:gd name="T51" fmla="*/ 341 h 734"/>
                <a:gd name="T52" fmla="*/ 950 w 1313"/>
                <a:gd name="T53" fmla="*/ 320 h 734"/>
                <a:gd name="T54" fmla="*/ 899 w 1313"/>
                <a:gd name="T55" fmla="*/ 313 h 734"/>
                <a:gd name="T56" fmla="*/ 996 w 1313"/>
                <a:gd name="T57" fmla="*/ 366 h 734"/>
                <a:gd name="T58" fmla="*/ 952 w 1313"/>
                <a:gd name="T59" fmla="*/ 366 h 734"/>
                <a:gd name="T60" fmla="*/ 993 w 1313"/>
                <a:gd name="T61" fmla="*/ 389 h 734"/>
                <a:gd name="T62" fmla="*/ 1002 w 1313"/>
                <a:gd name="T63" fmla="*/ 426 h 734"/>
                <a:gd name="T64" fmla="*/ 1012 w 1313"/>
                <a:gd name="T65" fmla="*/ 430 h 734"/>
                <a:gd name="T66" fmla="*/ 1085 w 1313"/>
                <a:gd name="T67" fmla="*/ 384 h 734"/>
                <a:gd name="T68" fmla="*/ 996 w 1313"/>
                <a:gd name="T69" fmla="*/ 366 h 734"/>
                <a:gd name="T70" fmla="*/ 888 w 1313"/>
                <a:gd name="T71" fmla="*/ 375 h 734"/>
                <a:gd name="T72" fmla="*/ 906 w 1313"/>
                <a:gd name="T73" fmla="*/ 407 h 734"/>
                <a:gd name="T74" fmla="*/ 888 w 1313"/>
                <a:gd name="T75" fmla="*/ 375 h 734"/>
                <a:gd name="T76" fmla="*/ 986 w 1313"/>
                <a:gd name="T77" fmla="*/ 426 h 734"/>
                <a:gd name="T78" fmla="*/ 956 w 1313"/>
                <a:gd name="T79" fmla="*/ 444 h 734"/>
                <a:gd name="T80" fmla="*/ 989 w 1313"/>
                <a:gd name="T81" fmla="*/ 442 h 734"/>
                <a:gd name="T82" fmla="*/ 986 w 1313"/>
                <a:gd name="T83" fmla="*/ 426 h 734"/>
                <a:gd name="T84" fmla="*/ 1276 w 1313"/>
                <a:gd name="T85" fmla="*/ 566 h 734"/>
                <a:gd name="T86" fmla="*/ 1260 w 1313"/>
                <a:gd name="T87" fmla="*/ 566 h 734"/>
                <a:gd name="T88" fmla="*/ 1260 w 1313"/>
                <a:gd name="T89" fmla="*/ 545 h 734"/>
                <a:gd name="T90" fmla="*/ 1161 w 1313"/>
                <a:gd name="T91" fmla="*/ 502 h 734"/>
                <a:gd name="T92" fmla="*/ 1108 w 1313"/>
                <a:gd name="T93" fmla="*/ 479 h 734"/>
                <a:gd name="T94" fmla="*/ 1104 w 1313"/>
                <a:gd name="T95" fmla="*/ 481 h 734"/>
                <a:gd name="T96" fmla="*/ 1120 w 1313"/>
                <a:gd name="T97" fmla="*/ 531 h 734"/>
                <a:gd name="T98" fmla="*/ 1081 w 1313"/>
                <a:gd name="T99" fmla="*/ 584 h 734"/>
                <a:gd name="T100" fmla="*/ 1104 w 1313"/>
                <a:gd name="T101" fmla="*/ 628 h 734"/>
                <a:gd name="T102" fmla="*/ 1120 w 1313"/>
                <a:gd name="T103" fmla="*/ 658 h 734"/>
                <a:gd name="T104" fmla="*/ 1115 w 1313"/>
                <a:gd name="T105" fmla="*/ 697 h 734"/>
                <a:gd name="T106" fmla="*/ 1166 w 1313"/>
                <a:gd name="T107" fmla="*/ 734 h 734"/>
                <a:gd name="T108" fmla="*/ 1186 w 1313"/>
                <a:gd name="T109" fmla="*/ 697 h 734"/>
                <a:gd name="T110" fmla="*/ 1234 w 1313"/>
                <a:gd name="T111" fmla="*/ 660 h 734"/>
                <a:gd name="T112" fmla="*/ 1313 w 1313"/>
                <a:gd name="T113" fmla="*/ 605 h 734"/>
                <a:gd name="T114" fmla="*/ 1276 w 1313"/>
                <a:gd name="T115" fmla="*/ 566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313" h="734">
                  <a:moveTo>
                    <a:pt x="1" y="1"/>
                  </a:moveTo>
                  <a:cubicBezTo>
                    <a:pt x="0" y="10"/>
                    <a:pt x="2" y="17"/>
                    <a:pt x="10" y="17"/>
                  </a:cubicBezTo>
                  <a:cubicBezTo>
                    <a:pt x="15" y="15"/>
                    <a:pt x="18" y="11"/>
                    <a:pt x="17" y="3"/>
                  </a:cubicBezTo>
                  <a:cubicBezTo>
                    <a:pt x="9" y="5"/>
                    <a:pt x="8" y="0"/>
                    <a:pt x="1" y="1"/>
                  </a:cubicBezTo>
                  <a:close/>
                  <a:moveTo>
                    <a:pt x="391" y="194"/>
                  </a:moveTo>
                  <a:cubicBezTo>
                    <a:pt x="411" y="205"/>
                    <a:pt x="431" y="219"/>
                    <a:pt x="458" y="217"/>
                  </a:cubicBezTo>
                  <a:cubicBezTo>
                    <a:pt x="477" y="204"/>
                    <a:pt x="485" y="172"/>
                    <a:pt x="474" y="150"/>
                  </a:cubicBezTo>
                  <a:cubicBezTo>
                    <a:pt x="432" y="142"/>
                    <a:pt x="396" y="153"/>
                    <a:pt x="391" y="194"/>
                  </a:cubicBezTo>
                  <a:close/>
                  <a:moveTo>
                    <a:pt x="311" y="233"/>
                  </a:moveTo>
                  <a:cubicBezTo>
                    <a:pt x="314" y="237"/>
                    <a:pt x="316" y="242"/>
                    <a:pt x="322" y="242"/>
                  </a:cubicBezTo>
                  <a:cubicBezTo>
                    <a:pt x="324" y="229"/>
                    <a:pt x="332" y="222"/>
                    <a:pt x="343" y="219"/>
                  </a:cubicBezTo>
                  <a:cubicBezTo>
                    <a:pt x="340" y="207"/>
                    <a:pt x="348" y="205"/>
                    <a:pt x="348" y="196"/>
                  </a:cubicBezTo>
                  <a:cubicBezTo>
                    <a:pt x="329" y="202"/>
                    <a:pt x="315" y="212"/>
                    <a:pt x="311" y="233"/>
                  </a:cubicBezTo>
                  <a:close/>
                  <a:moveTo>
                    <a:pt x="766" y="276"/>
                  </a:moveTo>
                  <a:cubicBezTo>
                    <a:pt x="758" y="275"/>
                    <a:pt x="754" y="277"/>
                    <a:pt x="752" y="281"/>
                  </a:cubicBezTo>
                  <a:cubicBezTo>
                    <a:pt x="742" y="276"/>
                    <a:pt x="744" y="273"/>
                    <a:pt x="745" y="260"/>
                  </a:cubicBezTo>
                  <a:cubicBezTo>
                    <a:pt x="730" y="256"/>
                    <a:pt x="731" y="235"/>
                    <a:pt x="715" y="230"/>
                  </a:cubicBezTo>
                  <a:cubicBezTo>
                    <a:pt x="702" y="234"/>
                    <a:pt x="699" y="248"/>
                    <a:pt x="690" y="256"/>
                  </a:cubicBezTo>
                  <a:cubicBezTo>
                    <a:pt x="679" y="256"/>
                    <a:pt x="667" y="255"/>
                    <a:pt x="662" y="263"/>
                  </a:cubicBezTo>
                  <a:cubicBezTo>
                    <a:pt x="680" y="282"/>
                    <a:pt x="683" y="289"/>
                    <a:pt x="697" y="313"/>
                  </a:cubicBezTo>
                  <a:cubicBezTo>
                    <a:pt x="720" y="309"/>
                    <a:pt x="737" y="306"/>
                    <a:pt x="754" y="318"/>
                  </a:cubicBezTo>
                  <a:cubicBezTo>
                    <a:pt x="764" y="310"/>
                    <a:pt x="778" y="319"/>
                    <a:pt x="782" y="304"/>
                  </a:cubicBezTo>
                  <a:cubicBezTo>
                    <a:pt x="772" y="299"/>
                    <a:pt x="762" y="287"/>
                    <a:pt x="766" y="276"/>
                  </a:cubicBezTo>
                  <a:close/>
                  <a:moveTo>
                    <a:pt x="899" y="313"/>
                  </a:moveTo>
                  <a:cubicBezTo>
                    <a:pt x="894" y="326"/>
                    <a:pt x="864" y="314"/>
                    <a:pt x="848" y="315"/>
                  </a:cubicBezTo>
                  <a:cubicBezTo>
                    <a:pt x="855" y="327"/>
                    <a:pt x="839" y="327"/>
                    <a:pt x="842" y="341"/>
                  </a:cubicBezTo>
                  <a:cubicBezTo>
                    <a:pt x="883" y="332"/>
                    <a:pt x="936" y="365"/>
                    <a:pt x="950" y="320"/>
                  </a:cubicBezTo>
                  <a:cubicBezTo>
                    <a:pt x="927" y="314"/>
                    <a:pt x="913" y="329"/>
                    <a:pt x="899" y="313"/>
                  </a:cubicBezTo>
                  <a:close/>
                  <a:moveTo>
                    <a:pt x="996" y="366"/>
                  </a:moveTo>
                  <a:cubicBezTo>
                    <a:pt x="985" y="342"/>
                    <a:pt x="950" y="336"/>
                    <a:pt x="952" y="366"/>
                  </a:cubicBezTo>
                  <a:cubicBezTo>
                    <a:pt x="953" y="382"/>
                    <a:pt x="976" y="399"/>
                    <a:pt x="993" y="389"/>
                  </a:cubicBezTo>
                  <a:cubicBezTo>
                    <a:pt x="1000" y="397"/>
                    <a:pt x="999" y="414"/>
                    <a:pt x="1002" y="426"/>
                  </a:cubicBezTo>
                  <a:cubicBezTo>
                    <a:pt x="1007" y="426"/>
                    <a:pt x="1010" y="427"/>
                    <a:pt x="1012" y="430"/>
                  </a:cubicBezTo>
                  <a:cubicBezTo>
                    <a:pt x="1040" y="416"/>
                    <a:pt x="1081" y="425"/>
                    <a:pt x="1085" y="384"/>
                  </a:cubicBezTo>
                  <a:cubicBezTo>
                    <a:pt x="1052" y="374"/>
                    <a:pt x="1028" y="340"/>
                    <a:pt x="996" y="366"/>
                  </a:cubicBezTo>
                  <a:close/>
                  <a:moveTo>
                    <a:pt x="888" y="375"/>
                  </a:moveTo>
                  <a:cubicBezTo>
                    <a:pt x="896" y="383"/>
                    <a:pt x="903" y="393"/>
                    <a:pt x="906" y="407"/>
                  </a:cubicBezTo>
                  <a:cubicBezTo>
                    <a:pt x="966" y="409"/>
                    <a:pt x="914" y="342"/>
                    <a:pt x="888" y="375"/>
                  </a:cubicBezTo>
                  <a:close/>
                  <a:moveTo>
                    <a:pt x="986" y="426"/>
                  </a:moveTo>
                  <a:cubicBezTo>
                    <a:pt x="974" y="421"/>
                    <a:pt x="959" y="431"/>
                    <a:pt x="956" y="444"/>
                  </a:cubicBezTo>
                  <a:cubicBezTo>
                    <a:pt x="965" y="449"/>
                    <a:pt x="979" y="443"/>
                    <a:pt x="989" y="442"/>
                  </a:cubicBezTo>
                  <a:cubicBezTo>
                    <a:pt x="985" y="435"/>
                    <a:pt x="989" y="430"/>
                    <a:pt x="986" y="426"/>
                  </a:cubicBezTo>
                  <a:close/>
                  <a:moveTo>
                    <a:pt x="1276" y="566"/>
                  </a:moveTo>
                  <a:cubicBezTo>
                    <a:pt x="1269" y="563"/>
                    <a:pt x="1262" y="572"/>
                    <a:pt x="1260" y="566"/>
                  </a:cubicBezTo>
                  <a:cubicBezTo>
                    <a:pt x="1259" y="558"/>
                    <a:pt x="1256" y="553"/>
                    <a:pt x="1260" y="545"/>
                  </a:cubicBezTo>
                  <a:cubicBezTo>
                    <a:pt x="1235" y="524"/>
                    <a:pt x="1200" y="501"/>
                    <a:pt x="1161" y="502"/>
                  </a:cubicBezTo>
                  <a:cubicBezTo>
                    <a:pt x="1145" y="493"/>
                    <a:pt x="1129" y="474"/>
                    <a:pt x="1108" y="479"/>
                  </a:cubicBezTo>
                  <a:cubicBezTo>
                    <a:pt x="1106" y="479"/>
                    <a:pt x="1105" y="480"/>
                    <a:pt x="1104" y="481"/>
                  </a:cubicBezTo>
                  <a:cubicBezTo>
                    <a:pt x="1099" y="508"/>
                    <a:pt x="1116" y="513"/>
                    <a:pt x="1120" y="531"/>
                  </a:cubicBezTo>
                  <a:cubicBezTo>
                    <a:pt x="1109" y="551"/>
                    <a:pt x="1088" y="561"/>
                    <a:pt x="1081" y="584"/>
                  </a:cubicBezTo>
                  <a:cubicBezTo>
                    <a:pt x="1094" y="595"/>
                    <a:pt x="1097" y="612"/>
                    <a:pt x="1104" y="628"/>
                  </a:cubicBezTo>
                  <a:cubicBezTo>
                    <a:pt x="1108" y="638"/>
                    <a:pt x="1118" y="645"/>
                    <a:pt x="1120" y="658"/>
                  </a:cubicBezTo>
                  <a:cubicBezTo>
                    <a:pt x="1121" y="670"/>
                    <a:pt x="1112" y="685"/>
                    <a:pt x="1115" y="697"/>
                  </a:cubicBezTo>
                  <a:cubicBezTo>
                    <a:pt x="1121" y="723"/>
                    <a:pt x="1151" y="715"/>
                    <a:pt x="1166" y="734"/>
                  </a:cubicBezTo>
                  <a:cubicBezTo>
                    <a:pt x="1177" y="725"/>
                    <a:pt x="1185" y="715"/>
                    <a:pt x="1186" y="697"/>
                  </a:cubicBezTo>
                  <a:cubicBezTo>
                    <a:pt x="1204" y="686"/>
                    <a:pt x="1217" y="671"/>
                    <a:pt x="1234" y="660"/>
                  </a:cubicBezTo>
                  <a:cubicBezTo>
                    <a:pt x="1270" y="659"/>
                    <a:pt x="1300" y="636"/>
                    <a:pt x="1313" y="605"/>
                  </a:cubicBezTo>
                  <a:cubicBezTo>
                    <a:pt x="1295" y="597"/>
                    <a:pt x="1279" y="588"/>
                    <a:pt x="1276" y="566"/>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3" name="Georgia">
              <a:extLst>
                <a:ext uri="{FF2B5EF4-FFF2-40B4-BE49-F238E27FC236}">
                  <a16:creationId xmlns:a16="http://schemas.microsoft.com/office/drawing/2014/main" id="{7597558E-4BF4-40BC-B3F5-E6480868FB89}"/>
                </a:ext>
              </a:extLst>
            </p:cNvPr>
            <p:cNvSpPr>
              <a:spLocks/>
            </p:cNvSpPr>
            <p:nvPr/>
          </p:nvSpPr>
          <p:spPr bwMode="auto">
            <a:xfrm>
              <a:off x="8058666" y="3637760"/>
              <a:ext cx="799134" cy="937896"/>
            </a:xfrm>
            <a:custGeom>
              <a:avLst/>
              <a:gdLst>
                <a:gd name="T0" fmla="*/ 469 w 478"/>
                <a:gd name="T1" fmla="*/ 367 h 561"/>
                <a:gd name="T2" fmla="*/ 452 w 478"/>
                <a:gd name="T3" fmla="*/ 343 h 561"/>
                <a:gd name="T4" fmla="*/ 440 w 478"/>
                <a:gd name="T5" fmla="*/ 343 h 561"/>
                <a:gd name="T6" fmla="*/ 426 w 478"/>
                <a:gd name="T7" fmla="*/ 334 h 561"/>
                <a:gd name="T8" fmla="*/ 426 w 478"/>
                <a:gd name="T9" fmla="*/ 315 h 561"/>
                <a:gd name="T10" fmla="*/ 409 w 478"/>
                <a:gd name="T11" fmla="*/ 298 h 561"/>
                <a:gd name="T12" fmla="*/ 409 w 478"/>
                <a:gd name="T13" fmla="*/ 258 h 561"/>
                <a:gd name="T14" fmla="*/ 400 w 478"/>
                <a:gd name="T15" fmla="*/ 248 h 561"/>
                <a:gd name="T16" fmla="*/ 388 w 478"/>
                <a:gd name="T17" fmla="*/ 237 h 561"/>
                <a:gd name="T18" fmla="*/ 369 w 478"/>
                <a:gd name="T19" fmla="*/ 225 h 561"/>
                <a:gd name="T20" fmla="*/ 369 w 478"/>
                <a:gd name="T21" fmla="*/ 203 h 561"/>
                <a:gd name="T22" fmla="*/ 355 w 478"/>
                <a:gd name="T23" fmla="*/ 203 h 561"/>
                <a:gd name="T24" fmla="*/ 355 w 478"/>
                <a:gd name="T25" fmla="*/ 182 h 561"/>
                <a:gd name="T26" fmla="*/ 343 w 478"/>
                <a:gd name="T27" fmla="*/ 170 h 561"/>
                <a:gd name="T28" fmla="*/ 331 w 478"/>
                <a:gd name="T29" fmla="*/ 170 h 561"/>
                <a:gd name="T30" fmla="*/ 315 w 478"/>
                <a:gd name="T31" fmla="*/ 161 h 561"/>
                <a:gd name="T32" fmla="*/ 315 w 478"/>
                <a:gd name="T33" fmla="*/ 147 h 561"/>
                <a:gd name="T34" fmla="*/ 296 w 478"/>
                <a:gd name="T35" fmla="*/ 135 h 561"/>
                <a:gd name="T36" fmla="*/ 289 w 478"/>
                <a:gd name="T37" fmla="*/ 113 h 561"/>
                <a:gd name="T38" fmla="*/ 286 w 478"/>
                <a:gd name="T39" fmla="*/ 85 h 561"/>
                <a:gd name="T40" fmla="*/ 263 w 478"/>
                <a:gd name="T41" fmla="*/ 78 h 561"/>
                <a:gd name="T42" fmla="*/ 227 w 478"/>
                <a:gd name="T43" fmla="*/ 40 h 561"/>
                <a:gd name="T44" fmla="*/ 227 w 478"/>
                <a:gd name="T45" fmla="*/ 0 h 561"/>
                <a:gd name="T46" fmla="*/ 227 w 478"/>
                <a:gd name="T47" fmla="*/ 0 h 561"/>
                <a:gd name="T48" fmla="*/ 97 w 478"/>
                <a:gd name="T49" fmla="*/ 0 h 561"/>
                <a:gd name="T50" fmla="*/ 97 w 478"/>
                <a:gd name="T51" fmla="*/ 0 h 561"/>
                <a:gd name="T52" fmla="*/ 0 w 478"/>
                <a:gd name="T53" fmla="*/ 0 h 561"/>
                <a:gd name="T54" fmla="*/ 0 w 478"/>
                <a:gd name="T55" fmla="*/ 21 h 561"/>
                <a:gd name="T56" fmla="*/ 10 w 478"/>
                <a:gd name="T57" fmla="*/ 52 h 561"/>
                <a:gd name="T58" fmla="*/ 10 w 478"/>
                <a:gd name="T59" fmla="*/ 149 h 561"/>
                <a:gd name="T60" fmla="*/ 19 w 478"/>
                <a:gd name="T61" fmla="*/ 168 h 561"/>
                <a:gd name="T62" fmla="*/ 19 w 478"/>
                <a:gd name="T63" fmla="*/ 182 h 561"/>
                <a:gd name="T64" fmla="*/ 33 w 478"/>
                <a:gd name="T65" fmla="*/ 213 h 561"/>
                <a:gd name="T66" fmla="*/ 33 w 478"/>
                <a:gd name="T67" fmla="*/ 274 h 561"/>
                <a:gd name="T68" fmla="*/ 48 w 478"/>
                <a:gd name="T69" fmla="*/ 312 h 561"/>
                <a:gd name="T70" fmla="*/ 48 w 478"/>
                <a:gd name="T71" fmla="*/ 511 h 561"/>
                <a:gd name="T72" fmla="*/ 50 w 478"/>
                <a:gd name="T73" fmla="*/ 514 h 561"/>
                <a:gd name="T74" fmla="*/ 59 w 478"/>
                <a:gd name="T75" fmla="*/ 530 h 561"/>
                <a:gd name="T76" fmla="*/ 81 w 478"/>
                <a:gd name="T77" fmla="*/ 542 h 561"/>
                <a:gd name="T78" fmla="*/ 182 w 478"/>
                <a:gd name="T79" fmla="*/ 542 h 561"/>
                <a:gd name="T80" fmla="*/ 206 w 478"/>
                <a:gd name="T81" fmla="*/ 561 h 561"/>
                <a:gd name="T82" fmla="*/ 350 w 478"/>
                <a:gd name="T83" fmla="*/ 561 h 561"/>
                <a:gd name="T84" fmla="*/ 364 w 478"/>
                <a:gd name="T85" fmla="*/ 537 h 561"/>
                <a:gd name="T86" fmla="*/ 372 w 478"/>
                <a:gd name="T87" fmla="*/ 530 h 561"/>
                <a:gd name="T88" fmla="*/ 388 w 478"/>
                <a:gd name="T89" fmla="*/ 523 h 561"/>
                <a:gd name="T90" fmla="*/ 443 w 478"/>
                <a:gd name="T91" fmla="*/ 407 h 561"/>
                <a:gd name="T92" fmla="*/ 452 w 478"/>
                <a:gd name="T93" fmla="*/ 407 h 561"/>
                <a:gd name="T94" fmla="*/ 443 w 478"/>
                <a:gd name="T95" fmla="*/ 398 h 561"/>
                <a:gd name="T96" fmla="*/ 452 w 478"/>
                <a:gd name="T97" fmla="*/ 398 h 561"/>
                <a:gd name="T98" fmla="*/ 461 w 478"/>
                <a:gd name="T99" fmla="*/ 388 h 561"/>
                <a:gd name="T100" fmla="*/ 469 w 478"/>
                <a:gd name="T101" fmla="*/ 388 h 561"/>
                <a:gd name="T102" fmla="*/ 478 w 478"/>
                <a:gd name="T103" fmla="*/ 379 h 561"/>
                <a:gd name="T104" fmla="*/ 478 w 478"/>
                <a:gd name="T105" fmla="*/ 376 h 561"/>
                <a:gd name="T106" fmla="*/ 473 w 478"/>
                <a:gd name="T107" fmla="*/ 372 h 561"/>
                <a:gd name="T108" fmla="*/ 469 w 478"/>
                <a:gd name="T109" fmla="*/ 367 h 561"/>
                <a:gd name="T110" fmla="*/ 469 w 478"/>
                <a:gd name="T111" fmla="*/ 367 h 561"/>
                <a:gd name="T112" fmla="*/ 469 w 478"/>
                <a:gd name="T113" fmla="*/ 367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78" h="561">
                  <a:moveTo>
                    <a:pt x="469" y="367"/>
                  </a:moveTo>
                  <a:lnTo>
                    <a:pt x="452" y="343"/>
                  </a:lnTo>
                  <a:lnTo>
                    <a:pt x="440" y="343"/>
                  </a:lnTo>
                  <a:lnTo>
                    <a:pt x="426" y="334"/>
                  </a:lnTo>
                  <a:lnTo>
                    <a:pt x="426" y="315"/>
                  </a:lnTo>
                  <a:lnTo>
                    <a:pt x="409" y="298"/>
                  </a:lnTo>
                  <a:lnTo>
                    <a:pt x="409" y="258"/>
                  </a:lnTo>
                  <a:lnTo>
                    <a:pt x="400" y="248"/>
                  </a:lnTo>
                  <a:lnTo>
                    <a:pt x="388" y="237"/>
                  </a:lnTo>
                  <a:lnTo>
                    <a:pt x="369" y="225"/>
                  </a:lnTo>
                  <a:lnTo>
                    <a:pt x="369" y="203"/>
                  </a:lnTo>
                  <a:lnTo>
                    <a:pt x="355" y="203"/>
                  </a:lnTo>
                  <a:lnTo>
                    <a:pt x="355" y="182"/>
                  </a:lnTo>
                  <a:lnTo>
                    <a:pt x="343" y="170"/>
                  </a:lnTo>
                  <a:lnTo>
                    <a:pt x="331" y="170"/>
                  </a:lnTo>
                  <a:lnTo>
                    <a:pt x="315" y="161"/>
                  </a:lnTo>
                  <a:lnTo>
                    <a:pt x="315" y="147"/>
                  </a:lnTo>
                  <a:lnTo>
                    <a:pt x="296" y="135"/>
                  </a:lnTo>
                  <a:lnTo>
                    <a:pt x="289" y="113"/>
                  </a:lnTo>
                  <a:lnTo>
                    <a:pt x="286" y="85"/>
                  </a:lnTo>
                  <a:lnTo>
                    <a:pt x="263" y="78"/>
                  </a:lnTo>
                  <a:lnTo>
                    <a:pt x="227" y="40"/>
                  </a:lnTo>
                  <a:lnTo>
                    <a:pt x="227" y="0"/>
                  </a:lnTo>
                  <a:lnTo>
                    <a:pt x="227" y="0"/>
                  </a:lnTo>
                  <a:lnTo>
                    <a:pt x="97" y="0"/>
                  </a:lnTo>
                  <a:lnTo>
                    <a:pt x="97" y="0"/>
                  </a:lnTo>
                  <a:lnTo>
                    <a:pt x="0" y="0"/>
                  </a:lnTo>
                  <a:lnTo>
                    <a:pt x="0" y="21"/>
                  </a:lnTo>
                  <a:lnTo>
                    <a:pt x="10" y="52"/>
                  </a:lnTo>
                  <a:lnTo>
                    <a:pt x="10" y="149"/>
                  </a:lnTo>
                  <a:lnTo>
                    <a:pt x="19" y="168"/>
                  </a:lnTo>
                  <a:lnTo>
                    <a:pt x="19" y="182"/>
                  </a:lnTo>
                  <a:lnTo>
                    <a:pt x="33" y="213"/>
                  </a:lnTo>
                  <a:lnTo>
                    <a:pt x="33" y="274"/>
                  </a:lnTo>
                  <a:lnTo>
                    <a:pt x="48" y="312"/>
                  </a:lnTo>
                  <a:lnTo>
                    <a:pt x="48" y="511"/>
                  </a:lnTo>
                  <a:lnTo>
                    <a:pt x="50" y="514"/>
                  </a:lnTo>
                  <a:lnTo>
                    <a:pt x="59" y="530"/>
                  </a:lnTo>
                  <a:lnTo>
                    <a:pt x="81" y="542"/>
                  </a:lnTo>
                  <a:lnTo>
                    <a:pt x="182" y="542"/>
                  </a:lnTo>
                  <a:lnTo>
                    <a:pt x="206" y="561"/>
                  </a:lnTo>
                  <a:lnTo>
                    <a:pt x="350" y="561"/>
                  </a:lnTo>
                  <a:lnTo>
                    <a:pt x="364" y="537"/>
                  </a:lnTo>
                  <a:lnTo>
                    <a:pt x="372" y="530"/>
                  </a:lnTo>
                  <a:lnTo>
                    <a:pt x="388" y="523"/>
                  </a:lnTo>
                  <a:lnTo>
                    <a:pt x="443" y="407"/>
                  </a:lnTo>
                  <a:lnTo>
                    <a:pt x="452" y="407"/>
                  </a:lnTo>
                  <a:lnTo>
                    <a:pt x="443" y="398"/>
                  </a:lnTo>
                  <a:lnTo>
                    <a:pt x="452" y="398"/>
                  </a:lnTo>
                  <a:lnTo>
                    <a:pt x="461" y="388"/>
                  </a:lnTo>
                  <a:lnTo>
                    <a:pt x="469" y="388"/>
                  </a:lnTo>
                  <a:lnTo>
                    <a:pt x="478" y="379"/>
                  </a:lnTo>
                  <a:lnTo>
                    <a:pt x="478" y="376"/>
                  </a:lnTo>
                  <a:lnTo>
                    <a:pt x="473" y="372"/>
                  </a:lnTo>
                  <a:lnTo>
                    <a:pt x="469" y="367"/>
                  </a:lnTo>
                  <a:lnTo>
                    <a:pt x="469" y="367"/>
                  </a:lnTo>
                  <a:lnTo>
                    <a:pt x="469" y="367"/>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4" name="Florida">
              <a:extLst>
                <a:ext uri="{FF2B5EF4-FFF2-40B4-BE49-F238E27FC236}">
                  <a16:creationId xmlns:a16="http://schemas.microsoft.com/office/drawing/2014/main" id="{36A962C4-8F4C-4463-8AA3-61B4535D3355}"/>
                </a:ext>
              </a:extLst>
            </p:cNvPr>
            <p:cNvSpPr>
              <a:spLocks/>
            </p:cNvSpPr>
            <p:nvPr/>
          </p:nvSpPr>
          <p:spPr bwMode="auto">
            <a:xfrm>
              <a:off x="7774455" y="4497080"/>
              <a:ext cx="1146875" cy="1024831"/>
            </a:xfrm>
            <a:custGeom>
              <a:avLst/>
              <a:gdLst>
                <a:gd name="T0" fmla="*/ 520 w 686"/>
                <a:gd name="T1" fmla="*/ 47 h 613"/>
                <a:gd name="T2" fmla="*/ 352 w 686"/>
                <a:gd name="T3" fmla="*/ 28 h 613"/>
                <a:gd name="T4" fmla="*/ 229 w 686"/>
                <a:gd name="T5" fmla="*/ 16 h 613"/>
                <a:gd name="T6" fmla="*/ 220 w 686"/>
                <a:gd name="T7" fmla="*/ 7 h 613"/>
                <a:gd name="T8" fmla="*/ 0 w 686"/>
                <a:gd name="T9" fmla="*/ 80 h 613"/>
                <a:gd name="T10" fmla="*/ 31 w 686"/>
                <a:gd name="T11" fmla="*/ 59 h 613"/>
                <a:gd name="T12" fmla="*/ 50 w 686"/>
                <a:gd name="T13" fmla="*/ 49 h 613"/>
                <a:gd name="T14" fmla="*/ 113 w 686"/>
                <a:gd name="T15" fmla="*/ 59 h 613"/>
                <a:gd name="T16" fmla="*/ 123 w 686"/>
                <a:gd name="T17" fmla="*/ 68 h 613"/>
                <a:gd name="T18" fmla="*/ 113 w 686"/>
                <a:gd name="T19" fmla="*/ 78 h 613"/>
                <a:gd name="T20" fmla="*/ 206 w 686"/>
                <a:gd name="T21" fmla="*/ 132 h 613"/>
                <a:gd name="T22" fmla="*/ 260 w 686"/>
                <a:gd name="T23" fmla="*/ 132 h 613"/>
                <a:gd name="T24" fmla="*/ 298 w 686"/>
                <a:gd name="T25" fmla="*/ 113 h 613"/>
                <a:gd name="T26" fmla="*/ 307 w 686"/>
                <a:gd name="T27" fmla="*/ 106 h 613"/>
                <a:gd name="T28" fmla="*/ 345 w 686"/>
                <a:gd name="T29" fmla="*/ 106 h 613"/>
                <a:gd name="T30" fmla="*/ 381 w 686"/>
                <a:gd name="T31" fmla="*/ 142 h 613"/>
                <a:gd name="T32" fmla="*/ 390 w 686"/>
                <a:gd name="T33" fmla="*/ 161 h 613"/>
                <a:gd name="T34" fmla="*/ 437 w 686"/>
                <a:gd name="T35" fmla="*/ 199 h 613"/>
                <a:gd name="T36" fmla="*/ 445 w 686"/>
                <a:gd name="T37" fmla="*/ 336 h 613"/>
                <a:gd name="T38" fmla="*/ 454 w 686"/>
                <a:gd name="T39" fmla="*/ 327 h 613"/>
                <a:gd name="T40" fmla="*/ 454 w 686"/>
                <a:gd name="T41" fmla="*/ 364 h 613"/>
                <a:gd name="T42" fmla="*/ 492 w 686"/>
                <a:gd name="T43" fmla="*/ 438 h 613"/>
                <a:gd name="T44" fmla="*/ 511 w 686"/>
                <a:gd name="T45" fmla="*/ 457 h 613"/>
                <a:gd name="T46" fmla="*/ 511 w 686"/>
                <a:gd name="T47" fmla="*/ 476 h 613"/>
                <a:gd name="T48" fmla="*/ 546 w 686"/>
                <a:gd name="T49" fmla="*/ 540 h 613"/>
                <a:gd name="T50" fmla="*/ 575 w 686"/>
                <a:gd name="T51" fmla="*/ 549 h 613"/>
                <a:gd name="T52" fmla="*/ 584 w 686"/>
                <a:gd name="T53" fmla="*/ 604 h 613"/>
                <a:gd name="T54" fmla="*/ 594 w 686"/>
                <a:gd name="T55" fmla="*/ 613 h 613"/>
                <a:gd name="T56" fmla="*/ 657 w 686"/>
                <a:gd name="T57" fmla="*/ 594 h 613"/>
                <a:gd name="T58" fmla="*/ 676 w 686"/>
                <a:gd name="T59" fmla="*/ 594 h 613"/>
                <a:gd name="T60" fmla="*/ 686 w 686"/>
                <a:gd name="T61" fmla="*/ 521 h 613"/>
                <a:gd name="T62" fmla="*/ 639 w 686"/>
                <a:gd name="T63" fmla="*/ 308 h 613"/>
                <a:gd name="T64" fmla="*/ 556 w 686"/>
                <a:gd name="T65" fmla="*/ 49 h 613"/>
                <a:gd name="T66" fmla="*/ 556 w 686"/>
                <a:gd name="T67" fmla="*/ 14 h 613"/>
                <a:gd name="T68" fmla="*/ 542 w 686"/>
                <a:gd name="T69" fmla="*/ 16 h 613"/>
                <a:gd name="T70" fmla="*/ 534 w 686"/>
                <a:gd name="T71" fmla="*/ 2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6" h="613">
                  <a:moveTo>
                    <a:pt x="534" y="23"/>
                  </a:moveTo>
                  <a:lnTo>
                    <a:pt x="520" y="47"/>
                  </a:lnTo>
                  <a:lnTo>
                    <a:pt x="376" y="47"/>
                  </a:lnTo>
                  <a:lnTo>
                    <a:pt x="352" y="28"/>
                  </a:lnTo>
                  <a:lnTo>
                    <a:pt x="251" y="28"/>
                  </a:lnTo>
                  <a:lnTo>
                    <a:pt x="229" y="16"/>
                  </a:lnTo>
                  <a:lnTo>
                    <a:pt x="220" y="0"/>
                  </a:lnTo>
                  <a:lnTo>
                    <a:pt x="220" y="7"/>
                  </a:lnTo>
                  <a:lnTo>
                    <a:pt x="0" y="7"/>
                  </a:lnTo>
                  <a:lnTo>
                    <a:pt x="0" y="80"/>
                  </a:lnTo>
                  <a:lnTo>
                    <a:pt x="21" y="78"/>
                  </a:lnTo>
                  <a:lnTo>
                    <a:pt x="31" y="59"/>
                  </a:lnTo>
                  <a:lnTo>
                    <a:pt x="40" y="59"/>
                  </a:lnTo>
                  <a:lnTo>
                    <a:pt x="50" y="49"/>
                  </a:lnTo>
                  <a:lnTo>
                    <a:pt x="50" y="68"/>
                  </a:lnTo>
                  <a:lnTo>
                    <a:pt x="113" y="59"/>
                  </a:lnTo>
                  <a:lnTo>
                    <a:pt x="123" y="59"/>
                  </a:lnTo>
                  <a:lnTo>
                    <a:pt x="123" y="68"/>
                  </a:lnTo>
                  <a:lnTo>
                    <a:pt x="113" y="68"/>
                  </a:lnTo>
                  <a:lnTo>
                    <a:pt x="113" y="78"/>
                  </a:lnTo>
                  <a:lnTo>
                    <a:pt x="187" y="106"/>
                  </a:lnTo>
                  <a:lnTo>
                    <a:pt x="206" y="132"/>
                  </a:lnTo>
                  <a:lnTo>
                    <a:pt x="215" y="142"/>
                  </a:lnTo>
                  <a:lnTo>
                    <a:pt x="260" y="132"/>
                  </a:lnTo>
                  <a:lnTo>
                    <a:pt x="279" y="113"/>
                  </a:lnTo>
                  <a:lnTo>
                    <a:pt x="298" y="113"/>
                  </a:lnTo>
                  <a:lnTo>
                    <a:pt x="298" y="106"/>
                  </a:lnTo>
                  <a:lnTo>
                    <a:pt x="307" y="106"/>
                  </a:lnTo>
                  <a:lnTo>
                    <a:pt x="317" y="106"/>
                  </a:lnTo>
                  <a:lnTo>
                    <a:pt x="345" y="106"/>
                  </a:lnTo>
                  <a:lnTo>
                    <a:pt x="371" y="142"/>
                  </a:lnTo>
                  <a:lnTo>
                    <a:pt x="381" y="142"/>
                  </a:lnTo>
                  <a:lnTo>
                    <a:pt x="381" y="161"/>
                  </a:lnTo>
                  <a:lnTo>
                    <a:pt x="390" y="161"/>
                  </a:lnTo>
                  <a:lnTo>
                    <a:pt x="419" y="189"/>
                  </a:lnTo>
                  <a:lnTo>
                    <a:pt x="437" y="199"/>
                  </a:lnTo>
                  <a:lnTo>
                    <a:pt x="445" y="208"/>
                  </a:lnTo>
                  <a:lnTo>
                    <a:pt x="445" y="336"/>
                  </a:lnTo>
                  <a:lnTo>
                    <a:pt x="454" y="336"/>
                  </a:lnTo>
                  <a:lnTo>
                    <a:pt x="454" y="327"/>
                  </a:lnTo>
                  <a:lnTo>
                    <a:pt x="464" y="327"/>
                  </a:lnTo>
                  <a:lnTo>
                    <a:pt x="454" y="364"/>
                  </a:lnTo>
                  <a:lnTo>
                    <a:pt x="464" y="383"/>
                  </a:lnTo>
                  <a:lnTo>
                    <a:pt x="492" y="438"/>
                  </a:lnTo>
                  <a:lnTo>
                    <a:pt x="511" y="428"/>
                  </a:lnTo>
                  <a:lnTo>
                    <a:pt x="511" y="457"/>
                  </a:lnTo>
                  <a:lnTo>
                    <a:pt x="520" y="457"/>
                  </a:lnTo>
                  <a:lnTo>
                    <a:pt x="511" y="476"/>
                  </a:lnTo>
                  <a:lnTo>
                    <a:pt x="539" y="530"/>
                  </a:lnTo>
                  <a:lnTo>
                    <a:pt x="546" y="540"/>
                  </a:lnTo>
                  <a:lnTo>
                    <a:pt x="565" y="540"/>
                  </a:lnTo>
                  <a:lnTo>
                    <a:pt x="575" y="549"/>
                  </a:lnTo>
                  <a:lnTo>
                    <a:pt x="584" y="587"/>
                  </a:lnTo>
                  <a:lnTo>
                    <a:pt x="584" y="604"/>
                  </a:lnTo>
                  <a:lnTo>
                    <a:pt x="594" y="604"/>
                  </a:lnTo>
                  <a:lnTo>
                    <a:pt x="594" y="613"/>
                  </a:lnTo>
                  <a:lnTo>
                    <a:pt x="631" y="613"/>
                  </a:lnTo>
                  <a:lnTo>
                    <a:pt x="657" y="594"/>
                  </a:lnTo>
                  <a:lnTo>
                    <a:pt x="667" y="604"/>
                  </a:lnTo>
                  <a:lnTo>
                    <a:pt x="676" y="594"/>
                  </a:lnTo>
                  <a:lnTo>
                    <a:pt x="667" y="587"/>
                  </a:lnTo>
                  <a:lnTo>
                    <a:pt x="686" y="521"/>
                  </a:lnTo>
                  <a:lnTo>
                    <a:pt x="686" y="428"/>
                  </a:lnTo>
                  <a:lnTo>
                    <a:pt x="639" y="308"/>
                  </a:lnTo>
                  <a:lnTo>
                    <a:pt x="639" y="263"/>
                  </a:lnTo>
                  <a:lnTo>
                    <a:pt x="556" y="49"/>
                  </a:lnTo>
                  <a:lnTo>
                    <a:pt x="556" y="40"/>
                  </a:lnTo>
                  <a:lnTo>
                    <a:pt x="556" y="14"/>
                  </a:lnTo>
                  <a:lnTo>
                    <a:pt x="558" y="9"/>
                  </a:lnTo>
                  <a:lnTo>
                    <a:pt x="542" y="16"/>
                  </a:lnTo>
                  <a:lnTo>
                    <a:pt x="534" y="23"/>
                  </a:lnTo>
                  <a:lnTo>
                    <a:pt x="534" y="23"/>
                  </a:lnTo>
                  <a:lnTo>
                    <a:pt x="534" y="23"/>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5" name="Delaware">
              <a:extLst>
                <a:ext uri="{FF2B5EF4-FFF2-40B4-BE49-F238E27FC236}">
                  <a16:creationId xmlns:a16="http://schemas.microsoft.com/office/drawing/2014/main" id="{61916279-2FC6-4977-A922-70FCBB19EB46}"/>
                </a:ext>
              </a:extLst>
            </p:cNvPr>
            <p:cNvSpPr>
              <a:spLocks/>
            </p:cNvSpPr>
            <p:nvPr/>
          </p:nvSpPr>
          <p:spPr bwMode="auto">
            <a:xfrm>
              <a:off x="9608452" y="2888889"/>
              <a:ext cx="90085" cy="157043"/>
            </a:xfrm>
            <a:custGeom>
              <a:avLst/>
              <a:gdLst>
                <a:gd name="connsiteX0" fmla="*/ 15489 w 107288"/>
                <a:gd name="connsiteY0" fmla="*/ 0 h 213887"/>
                <a:gd name="connsiteX1" fmla="*/ 23032 w 107288"/>
                <a:gd name="connsiteY1" fmla="*/ 10620 h 213887"/>
                <a:gd name="connsiteX2" fmla="*/ 19868 w 107288"/>
                <a:gd name="connsiteY2" fmla="*/ 7727 h 213887"/>
                <a:gd name="connsiteX3" fmla="*/ 19868 w 107288"/>
                <a:gd name="connsiteY3" fmla="*/ 39444 h 213887"/>
                <a:gd name="connsiteX4" fmla="*/ 107288 w 107288"/>
                <a:gd name="connsiteY4" fmla="*/ 209923 h 213887"/>
                <a:gd name="connsiteX5" fmla="*/ 107288 w 107288"/>
                <a:gd name="connsiteY5" fmla="*/ 213887 h 213887"/>
                <a:gd name="connsiteX6" fmla="*/ 0 w 107288"/>
                <a:gd name="connsiteY6" fmla="*/ 213887 h 213887"/>
                <a:gd name="connsiteX7" fmla="*/ 0 w 107288"/>
                <a:gd name="connsiteY7" fmla="*/ 7727 h 21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288" h="213887">
                  <a:moveTo>
                    <a:pt x="15489" y="0"/>
                  </a:moveTo>
                  <a:lnTo>
                    <a:pt x="23032" y="10620"/>
                  </a:lnTo>
                  <a:lnTo>
                    <a:pt x="19868" y="7727"/>
                  </a:lnTo>
                  <a:cubicBezTo>
                    <a:pt x="19868" y="7727"/>
                    <a:pt x="19868" y="7727"/>
                    <a:pt x="19868" y="39444"/>
                  </a:cubicBezTo>
                  <a:cubicBezTo>
                    <a:pt x="19868" y="39444"/>
                    <a:pt x="19868" y="39444"/>
                    <a:pt x="107288" y="209923"/>
                  </a:cubicBezTo>
                  <a:cubicBezTo>
                    <a:pt x="107288" y="209923"/>
                    <a:pt x="107288" y="209923"/>
                    <a:pt x="107288" y="213887"/>
                  </a:cubicBezTo>
                  <a:cubicBezTo>
                    <a:pt x="107288" y="213887"/>
                    <a:pt x="107288" y="213887"/>
                    <a:pt x="0" y="213887"/>
                  </a:cubicBezTo>
                  <a:cubicBezTo>
                    <a:pt x="0" y="213887"/>
                    <a:pt x="0" y="213887"/>
                    <a:pt x="0" y="7727"/>
                  </a:cubicBez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p>
          </p:txBody>
        </p:sp>
        <p:sp>
          <p:nvSpPr>
            <p:cNvPr id="56" name="Connecticut">
              <a:extLst>
                <a:ext uri="{FF2B5EF4-FFF2-40B4-BE49-F238E27FC236}">
                  <a16:creationId xmlns:a16="http://schemas.microsoft.com/office/drawing/2014/main" id="{39BAD84C-7DD8-44B1-B06B-6A11686FC8C1}"/>
                </a:ext>
              </a:extLst>
            </p:cNvPr>
            <p:cNvSpPr>
              <a:spLocks/>
            </p:cNvSpPr>
            <p:nvPr/>
          </p:nvSpPr>
          <p:spPr bwMode="auto">
            <a:xfrm>
              <a:off x="9984613" y="2408967"/>
              <a:ext cx="225697" cy="187245"/>
            </a:xfrm>
            <a:custGeom>
              <a:avLst/>
              <a:gdLst>
                <a:gd name="T0" fmla="*/ 57 w 57"/>
                <a:gd name="T1" fmla="*/ 0 h 47"/>
                <a:gd name="T2" fmla="*/ 57 w 57"/>
                <a:gd name="T3" fmla="*/ 0 h 47"/>
                <a:gd name="T4" fmla="*/ 8 w 57"/>
                <a:gd name="T5" fmla="*/ 0 h 47"/>
                <a:gd name="T6" fmla="*/ 7 w 57"/>
                <a:gd name="T7" fmla="*/ 31 h 47"/>
                <a:gd name="T8" fmla="*/ 7 w 57"/>
                <a:gd name="T9" fmla="*/ 32 h 47"/>
                <a:gd name="T10" fmla="*/ 0 w 57"/>
                <a:gd name="T11" fmla="*/ 37 h 47"/>
                <a:gd name="T12" fmla="*/ 0 w 57"/>
                <a:gd name="T13" fmla="*/ 47 h 47"/>
                <a:gd name="T14" fmla="*/ 8 w 57"/>
                <a:gd name="T15" fmla="*/ 45 h 47"/>
                <a:gd name="T16" fmla="*/ 12 w 57"/>
                <a:gd name="T17" fmla="*/ 41 h 47"/>
                <a:gd name="T18" fmla="*/ 16 w 57"/>
                <a:gd name="T19" fmla="*/ 37 h 47"/>
                <a:gd name="T20" fmla="*/ 28 w 57"/>
                <a:gd name="T21" fmla="*/ 41 h 47"/>
                <a:gd name="T22" fmla="*/ 56 w 57"/>
                <a:gd name="T23" fmla="*/ 36 h 47"/>
                <a:gd name="T24" fmla="*/ 57 w 57"/>
                <a:gd name="T25" fmla="*/ 35 h 47"/>
                <a:gd name="T26" fmla="*/ 57 w 57"/>
                <a:gd name="T27" fmla="*/ 1 h 47"/>
                <a:gd name="T28" fmla="*/ 57 w 57"/>
                <a:gd name="T2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47">
                  <a:moveTo>
                    <a:pt x="57" y="0"/>
                  </a:moveTo>
                  <a:cubicBezTo>
                    <a:pt x="57" y="0"/>
                    <a:pt x="57" y="0"/>
                    <a:pt x="57" y="0"/>
                  </a:cubicBezTo>
                  <a:cubicBezTo>
                    <a:pt x="8" y="0"/>
                    <a:pt x="8" y="0"/>
                    <a:pt x="8" y="0"/>
                  </a:cubicBezTo>
                  <a:cubicBezTo>
                    <a:pt x="8" y="14"/>
                    <a:pt x="7" y="28"/>
                    <a:pt x="7" y="31"/>
                  </a:cubicBezTo>
                  <a:cubicBezTo>
                    <a:pt x="7" y="32"/>
                    <a:pt x="7" y="32"/>
                    <a:pt x="7" y="32"/>
                  </a:cubicBezTo>
                  <a:cubicBezTo>
                    <a:pt x="0" y="37"/>
                    <a:pt x="0" y="37"/>
                    <a:pt x="0" y="37"/>
                  </a:cubicBezTo>
                  <a:cubicBezTo>
                    <a:pt x="0" y="47"/>
                    <a:pt x="0" y="47"/>
                    <a:pt x="0" y="47"/>
                  </a:cubicBezTo>
                  <a:cubicBezTo>
                    <a:pt x="8" y="45"/>
                    <a:pt x="8" y="45"/>
                    <a:pt x="8" y="45"/>
                  </a:cubicBezTo>
                  <a:cubicBezTo>
                    <a:pt x="12" y="41"/>
                    <a:pt x="12" y="41"/>
                    <a:pt x="12" y="41"/>
                  </a:cubicBezTo>
                  <a:cubicBezTo>
                    <a:pt x="16" y="37"/>
                    <a:pt x="16" y="37"/>
                    <a:pt x="16" y="37"/>
                  </a:cubicBezTo>
                  <a:cubicBezTo>
                    <a:pt x="28" y="41"/>
                    <a:pt x="28" y="41"/>
                    <a:pt x="28" y="41"/>
                  </a:cubicBezTo>
                  <a:cubicBezTo>
                    <a:pt x="56" y="36"/>
                    <a:pt x="56" y="36"/>
                    <a:pt x="56" y="36"/>
                  </a:cubicBezTo>
                  <a:cubicBezTo>
                    <a:pt x="57" y="35"/>
                    <a:pt x="57" y="35"/>
                    <a:pt x="57" y="35"/>
                  </a:cubicBezTo>
                  <a:cubicBezTo>
                    <a:pt x="57" y="1"/>
                    <a:pt x="57" y="1"/>
                    <a:pt x="57" y="1"/>
                  </a:cubicBezTo>
                  <a:lnTo>
                    <a:pt x="57" y="0"/>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7" name="Colorado">
              <a:extLst>
                <a:ext uri="{FF2B5EF4-FFF2-40B4-BE49-F238E27FC236}">
                  <a16:creationId xmlns:a16="http://schemas.microsoft.com/office/drawing/2014/main" id="{1DAF2A17-2E77-4107-99A7-FA470B617DB0}"/>
                </a:ext>
              </a:extLst>
            </p:cNvPr>
            <p:cNvSpPr>
              <a:spLocks/>
            </p:cNvSpPr>
            <p:nvPr/>
          </p:nvSpPr>
          <p:spPr bwMode="auto">
            <a:xfrm>
              <a:off x="4504358" y="2449091"/>
              <a:ext cx="1063283" cy="740620"/>
            </a:xfrm>
            <a:custGeom>
              <a:avLst/>
              <a:gdLst>
                <a:gd name="T0" fmla="*/ 634 w 636"/>
                <a:gd name="T1" fmla="*/ 102 h 443"/>
                <a:gd name="T2" fmla="*/ 634 w 636"/>
                <a:gd name="T3" fmla="*/ 100 h 443"/>
                <a:gd name="T4" fmla="*/ 636 w 636"/>
                <a:gd name="T5" fmla="*/ 100 h 443"/>
                <a:gd name="T6" fmla="*/ 636 w 636"/>
                <a:gd name="T7" fmla="*/ 0 h 443"/>
                <a:gd name="T8" fmla="*/ 440 w 636"/>
                <a:gd name="T9" fmla="*/ 0 h 443"/>
                <a:gd name="T10" fmla="*/ 2 w 636"/>
                <a:gd name="T11" fmla="*/ 0 h 443"/>
                <a:gd name="T12" fmla="*/ 0 w 636"/>
                <a:gd name="T13" fmla="*/ 0 h 443"/>
                <a:gd name="T14" fmla="*/ 0 w 636"/>
                <a:gd name="T15" fmla="*/ 441 h 443"/>
                <a:gd name="T16" fmla="*/ 0 w 636"/>
                <a:gd name="T17" fmla="*/ 443 h 443"/>
                <a:gd name="T18" fmla="*/ 2 w 636"/>
                <a:gd name="T19" fmla="*/ 443 h 443"/>
                <a:gd name="T20" fmla="*/ 539 w 636"/>
                <a:gd name="T21" fmla="*/ 443 h 443"/>
                <a:gd name="T22" fmla="*/ 634 w 636"/>
                <a:gd name="T23" fmla="*/ 443 h 443"/>
                <a:gd name="T24" fmla="*/ 634 w 636"/>
                <a:gd name="T25" fmla="*/ 102 h 443"/>
                <a:gd name="T26" fmla="*/ 634 w 636"/>
                <a:gd name="T27" fmla="*/ 102 h 443"/>
                <a:gd name="T28" fmla="*/ 634 w 636"/>
                <a:gd name="T29" fmla="*/ 102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36" h="443">
                  <a:moveTo>
                    <a:pt x="634" y="102"/>
                  </a:moveTo>
                  <a:lnTo>
                    <a:pt x="634" y="100"/>
                  </a:lnTo>
                  <a:lnTo>
                    <a:pt x="636" y="100"/>
                  </a:lnTo>
                  <a:lnTo>
                    <a:pt x="636" y="0"/>
                  </a:lnTo>
                  <a:lnTo>
                    <a:pt x="440" y="0"/>
                  </a:lnTo>
                  <a:lnTo>
                    <a:pt x="2" y="0"/>
                  </a:lnTo>
                  <a:lnTo>
                    <a:pt x="0" y="0"/>
                  </a:lnTo>
                  <a:lnTo>
                    <a:pt x="0" y="441"/>
                  </a:lnTo>
                  <a:lnTo>
                    <a:pt x="0" y="443"/>
                  </a:lnTo>
                  <a:lnTo>
                    <a:pt x="2" y="443"/>
                  </a:lnTo>
                  <a:lnTo>
                    <a:pt x="539" y="443"/>
                  </a:lnTo>
                  <a:lnTo>
                    <a:pt x="634" y="443"/>
                  </a:lnTo>
                  <a:lnTo>
                    <a:pt x="634" y="102"/>
                  </a:lnTo>
                  <a:lnTo>
                    <a:pt x="634" y="102"/>
                  </a:lnTo>
                  <a:lnTo>
                    <a:pt x="634" y="102"/>
                  </a:ln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8" name="California">
              <a:extLst>
                <a:ext uri="{FF2B5EF4-FFF2-40B4-BE49-F238E27FC236}">
                  <a16:creationId xmlns:a16="http://schemas.microsoft.com/office/drawing/2014/main" id="{BA13858E-8236-42B9-BAB6-CA96A40F9A9E}"/>
                </a:ext>
              </a:extLst>
            </p:cNvPr>
            <p:cNvSpPr>
              <a:spLocks/>
            </p:cNvSpPr>
            <p:nvPr/>
          </p:nvSpPr>
          <p:spPr bwMode="auto">
            <a:xfrm>
              <a:off x="2130361" y="2223394"/>
              <a:ext cx="1546442" cy="2016225"/>
            </a:xfrm>
            <a:custGeom>
              <a:avLst/>
              <a:gdLst>
                <a:gd name="T0" fmla="*/ 387 w 391"/>
                <a:gd name="T1" fmla="*/ 493 h 509"/>
                <a:gd name="T2" fmla="*/ 387 w 391"/>
                <a:gd name="T3" fmla="*/ 471 h 509"/>
                <a:gd name="T4" fmla="*/ 391 w 391"/>
                <a:gd name="T5" fmla="*/ 459 h 509"/>
                <a:gd name="T6" fmla="*/ 391 w 391"/>
                <a:gd name="T7" fmla="*/ 455 h 509"/>
                <a:gd name="T8" fmla="*/ 384 w 391"/>
                <a:gd name="T9" fmla="*/ 439 h 509"/>
                <a:gd name="T10" fmla="*/ 384 w 391"/>
                <a:gd name="T11" fmla="*/ 421 h 509"/>
                <a:gd name="T12" fmla="*/ 384 w 391"/>
                <a:gd name="T13" fmla="*/ 411 h 509"/>
                <a:gd name="T14" fmla="*/ 386 w 391"/>
                <a:gd name="T15" fmla="*/ 400 h 509"/>
                <a:gd name="T16" fmla="*/ 387 w 391"/>
                <a:gd name="T17" fmla="*/ 390 h 509"/>
                <a:gd name="T18" fmla="*/ 386 w 391"/>
                <a:gd name="T19" fmla="*/ 357 h 509"/>
                <a:gd name="T20" fmla="*/ 169 w 391"/>
                <a:gd name="T21" fmla="*/ 142 h 509"/>
                <a:gd name="T22" fmla="*/ 0 w 391"/>
                <a:gd name="T23" fmla="*/ 0 h 509"/>
                <a:gd name="T24" fmla="*/ 15 w 391"/>
                <a:gd name="T25" fmla="*/ 80 h 509"/>
                <a:gd name="T26" fmla="*/ 4 w 391"/>
                <a:gd name="T27" fmla="*/ 123 h 509"/>
                <a:gd name="T28" fmla="*/ 11 w 391"/>
                <a:gd name="T29" fmla="*/ 139 h 509"/>
                <a:gd name="T30" fmla="*/ 27 w 391"/>
                <a:gd name="T31" fmla="*/ 170 h 509"/>
                <a:gd name="T32" fmla="*/ 35 w 391"/>
                <a:gd name="T33" fmla="*/ 209 h 509"/>
                <a:gd name="T34" fmla="*/ 58 w 391"/>
                <a:gd name="T35" fmla="*/ 236 h 509"/>
                <a:gd name="T36" fmla="*/ 58 w 391"/>
                <a:gd name="T37" fmla="*/ 248 h 509"/>
                <a:gd name="T38" fmla="*/ 70 w 391"/>
                <a:gd name="T39" fmla="*/ 252 h 509"/>
                <a:gd name="T40" fmla="*/ 74 w 391"/>
                <a:gd name="T41" fmla="*/ 252 h 509"/>
                <a:gd name="T42" fmla="*/ 78 w 391"/>
                <a:gd name="T43" fmla="*/ 240 h 509"/>
                <a:gd name="T44" fmla="*/ 97 w 391"/>
                <a:gd name="T45" fmla="*/ 244 h 509"/>
                <a:gd name="T46" fmla="*/ 86 w 391"/>
                <a:gd name="T47" fmla="*/ 248 h 509"/>
                <a:gd name="T48" fmla="*/ 86 w 391"/>
                <a:gd name="T49" fmla="*/ 256 h 509"/>
                <a:gd name="T50" fmla="*/ 93 w 391"/>
                <a:gd name="T51" fmla="*/ 271 h 509"/>
                <a:gd name="T52" fmla="*/ 82 w 391"/>
                <a:gd name="T53" fmla="*/ 260 h 509"/>
                <a:gd name="T54" fmla="*/ 78 w 391"/>
                <a:gd name="T55" fmla="*/ 263 h 509"/>
                <a:gd name="T56" fmla="*/ 89 w 391"/>
                <a:gd name="T57" fmla="*/ 299 h 509"/>
                <a:gd name="T58" fmla="*/ 105 w 391"/>
                <a:gd name="T59" fmla="*/ 306 h 509"/>
                <a:gd name="T60" fmla="*/ 97 w 391"/>
                <a:gd name="T61" fmla="*/ 318 h 509"/>
                <a:gd name="T62" fmla="*/ 136 w 391"/>
                <a:gd name="T63" fmla="*/ 369 h 509"/>
                <a:gd name="T64" fmla="*/ 140 w 391"/>
                <a:gd name="T65" fmla="*/ 381 h 509"/>
                <a:gd name="T66" fmla="*/ 148 w 391"/>
                <a:gd name="T67" fmla="*/ 388 h 509"/>
                <a:gd name="T68" fmla="*/ 148 w 391"/>
                <a:gd name="T69" fmla="*/ 396 h 509"/>
                <a:gd name="T70" fmla="*/ 152 w 391"/>
                <a:gd name="T71" fmla="*/ 416 h 509"/>
                <a:gd name="T72" fmla="*/ 179 w 391"/>
                <a:gd name="T73" fmla="*/ 423 h 509"/>
                <a:gd name="T74" fmla="*/ 187 w 391"/>
                <a:gd name="T75" fmla="*/ 420 h 509"/>
                <a:gd name="T76" fmla="*/ 203 w 391"/>
                <a:gd name="T77" fmla="*/ 431 h 509"/>
                <a:gd name="T78" fmla="*/ 222 w 391"/>
                <a:gd name="T79" fmla="*/ 439 h 509"/>
                <a:gd name="T80" fmla="*/ 226 w 391"/>
                <a:gd name="T81" fmla="*/ 435 h 509"/>
                <a:gd name="T82" fmla="*/ 234 w 391"/>
                <a:gd name="T83" fmla="*/ 443 h 509"/>
                <a:gd name="T84" fmla="*/ 246 w 391"/>
                <a:gd name="T85" fmla="*/ 455 h 509"/>
                <a:gd name="T86" fmla="*/ 281 w 391"/>
                <a:gd name="T87" fmla="*/ 486 h 509"/>
                <a:gd name="T88" fmla="*/ 285 w 391"/>
                <a:gd name="T89" fmla="*/ 509 h 509"/>
                <a:gd name="T90" fmla="*/ 374 w 391"/>
                <a:gd name="T91" fmla="*/ 505 h 509"/>
                <a:gd name="T92" fmla="*/ 387 w 391"/>
                <a:gd name="T93" fmla="*/ 503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91" h="509">
                  <a:moveTo>
                    <a:pt x="388" y="495"/>
                  </a:moveTo>
                  <a:cubicBezTo>
                    <a:pt x="388" y="495"/>
                    <a:pt x="387" y="494"/>
                    <a:pt x="387" y="493"/>
                  </a:cubicBezTo>
                  <a:cubicBezTo>
                    <a:pt x="386" y="489"/>
                    <a:pt x="387" y="481"/>
                    <a:pt x="387" y="481"/>
                  </a:cubicBezTo>
                  <a:cubicBezTo>
                    <a:pt x="387" y="481"/>
                    <a:pt x="389" y="474"/>
                    <a:pt x="387" y="471"/>
                  </a:cubicBezTo>
                  <a:cubicBezTo>
                    <a:pt x="386" y="470"/>
                    <a:pt x="387" y="468"/>
                    <a:pt x="389" y="465"/>
                  </a:cubicBezTo>
                  <a:cubicBezTo>
                    <a:pt x="390" y="463"/>
                    <a:pt x="391" y="461"/>
                    <a:pt x="391" y="459"/>
                  </a:cubicBezTo>
                  <a:cubicBezTo>
                    <a:pt x="391" y="458"/>
                    <a:pt x="391" y="457"/>
                    <a:pt x="391" y="456"/>
                  </a:cubicBezTo>
                  <a:cubicBezTo>
                    <a:pt x="391" y="455"/>
                    <a:pt x="391" y="455"/>
                    <a:pt x="391" y="455"/>
                  </a:cubicBezTo>
                  <a:cubicBezTo>
                    <a:pt x="391" y="449"/>
                    <a:pt x="391" y="449"/>
                    <a:pt x="391" y="449"/>
                  </a:cubicBezTo>
                  <a:cubicBezTo>
                    <a:pt x="384" y="439"/>
                    <a:pt x="384" y="439"/>
                    <a:pt x="384" y="439"/>
                  </a:cubicBezTo>
                  <a:cubicBezTo>
                    <a:pt x="384" y="422"/>
                    <a:pt x="384" y="422"/>
                    <a:pt x="384" y="422"/>
                  </a:cubicBezTo>
                  <a:cubicBezTo>
                    <a:pt x="384" y="421"/>
                    <a:pt x="384" y="421"/>
                    <a:pt x="384" y="421"/>
                  </a:cubicBezTo>
                  <a:cubicBezTo>
                    <a:pt x="383" y="421"/>
                    <a:pt x="383" y="421"/>
                    <a:pt x="383" y="421"/>
                  </a:cubicBezTo>
                  <a:cubicBezTo>
                    <a:pt x="383" y="420"/>
                    <a:pt x="382" y="420"/>
                    <a:pt x="384" y="411"/>
                  </a:cubicBezTo>
                  <a:cubicBezTo>
                    <a:pt x="386" y="401"/>
                    <a:pt x="386" y="401"/>
                    <a:pt x="386" y="401"/>
                  </a:cubicBezTo>
                  <a:cubicBezTo>
                    <a:pt x="386" y="400"/>
                    <a:pt x="386" y="400"/>
                    <a:pt x="386" y="400"/>
                  </a:cubicBezTo>
                  <a:cubicBezTo>
                    <a:pt x="385" y="399"/>
                    <a:pt x="385" y="399"/>
                    <a:pt x="385" y="399"/>
                  </a:cubicBezTo>
                  <a:cubicBezTo>
                    <a:pt x="385" y="399"/>
                    <a:pt x="384" y="398"/>
                    <a:pt x="387" y="390"/>
                  </a:cubicBezTo>
                  <a:cubicBezTo>
                    <a:pt x="391" y="378"/>
                    <a:pt x="391" y="378"/>
                    <a:pt x="391" y="378"/>
                  </a:cubicBezTo>
                  <a:cubicBezTo>
                    <a:pt x="386" y="357"/>
                    <a:pt x="386" y="357"/>
                    <a:pt x="386" y="357"/>
                  </a:cubicBezTo>
                  <a:cubicBezTo>
                    <a:pt x="386" y="357"/>
                    <a:pt x="386" y="357"/>
                    <a:pt x="386" y="357"/>
                  </a:cubicBezTo>
                  <a:cubicBezTo>
                    <a:pt x="169" y="142"/>
                    <a:pt x="169" y="142"/>
                    <a:pt x="169" y="142"/>
                  </a:cubicBezTo>
                  <a:cubicBezTo>
                    <a:pt x="169" y="0"/>
                    <a:pt x="169" y="0"/>
                    <a:pt x="169" y="0"/>
                  </a:cubicBezTo>
                  <a:cubicBezTo>
                    <a:pt x="0" y="0"/>
                    <a:pt x="0" y="0"/>
                    <a:pt x="0" y="0"/>
                  </a:cubicBezTo>
                  <a:cubicBezTo>
                    <a:pt x="0" y="2"/>
                    <a:pt x="0" y="2"/>
                    <a:pt x="0" y="2"/>
                  </a:cubicBezTo>
                  <a:cubicBezTo>
                    <a:pt x="15" y="80"/>
                    <a:pt x="15" y="80"/>
                    <a:pt x="15" y="80"/>
                  </a:cubicBezTo>
                  <a:cubicBezTo>
                    <a:pt x="15" y="107"/>
                    <a:pt x="15" y="107"/>
                    <a:pt x="15" y="107"/>
                  </a:cubicBezTo>
                  <a:cubicBezTo>
                    <a:pt x="4" y="123"/>
                    <a:pt x="4" y="123"/>
                    <a:pt x="4" y="123"/>
                  </a:cubicBezTo>
                  <a:cubicBezTo>
                    <a:pt x="7" y="135"/>
                    <a:pt x="7" y="135"/>
                    <a:pt x="7" y="135"/>
                  </a:cubicBezTo>
                  <a:cubicBezTo>
                    <a:pt x="11" y="139"/>
                    <a:pt x="11" y="139"/>
                    <a:pt x="11" y="139"/>
                  </a:cubicBezTo>
                  <a:cubicBezTo>
                    <a:pt x="27" y="166"/>
                    <a:pt x="27" y="166"/>
                    <a:pt x="27" y="166"/>
                  </a:cubicBezTo>
                  <a:cubicBezTo>
                    <a:pt x="27" y="170"/>
                    <a:pt x="27" y="170"/>
                    <a:pt x="27" y="170"/>
                  </a:cubicBezTo>
                  <a:cubicBezTo>
                    <a:pt x="27" y="181"/>
                    <a:pt x="27" y="181"/>
                    <a:pt x="27" y="181"/>
                  </a:cubicBezTo>
                  <a:cubicBezTo>
                    <a:pt x="35" y="209"/>
                    <a:pt x="35" y="209"/>
                    <a:pt x="35" y="209"/>
                  </a:cubicBezTo>
                  <a:cubicBezTo>
                    <a:pt x="54" y="232"/>
                    <a:pt x="54" y="232"/>
                    <a:pt x="54" y="232"/>
                  </a:cubicBezTo>
                  <a:cubicBezTo>
                    <a:pt x="58" y="236"/>
                    <a:pt x="58" y="236"/>
                    <a:pt x="58" y="236"/>
                  </a:cubicBezTo>
                  <a:cubicBezTo>
                    <a:pt x="58" y="244"/>
                    <a:pt x="58" y="244"/>
                    <a:pt x="58" y="244"/>
                  </a:cubicBezTo>
                  <a:cubicBezTo>
                    <a:pt x="58" y="248"/>
                    <a:pt x="58" y="248"/>
                    <a:pt x="58" y="248"/>
                  </a:cubicBezTo>
                  <a:cubicBezTo>
                    <a:pt x="66" y="252"/>
                    <a:pt x="66" y="252"/>
                    <a:pt x="66" y="252"/>
                  </a:cubicBezTo>
                  <a:cubicBezTo>
                    <a:pt x="70" y="252"/>
                    <a:pt x="70" y="252"/>
                    <a:pt x="70" y="252"/>
                  </a:cubicBezTo>
                  <a:cubicBezTo>
                    <a:pt x="74" y="256"/>
                    <a:pt x="74" y="256"/>
                    <a:pt x="74" y="256"/>
                  </a:cubicBezTo>
                  <a:cubicBezTo>
                    <a:pt x="74" y="252"/>
                    <a:pt x="74" y="252"/>
                    <a:pt x="74" y="252"/>
                  </a:cubicBezTo>
                  <a:cubicBezTo>
                    <a:pt x="78" y="252"/>
                    <a:pt x="78" y="252"/>
                    <a:pt x="78" y="252"/>
                  </a:cubicBezTo>
                  <a:cubicBezTo>
                    <a:pt x="78" y="240"/>
                    <a:pt x="78" y="240"/>
                    <a:pt x="78" y="240"/>
                  </a:cubicBezTo>
                  <a:cubicBezTo>
                    <a:pt x="86" y="240"/>
                    <a:pt x="86" y="240"/>
                    <a:pt x="86" y="240"/>
                  </a:cubicBezTo>
                  <a:cubicBezTo>
                    <a:pt x="97" y="244"/>
                    <a:pt x="97" y="244"/>
                    <a:pt x="97" y="244"/>
                  </a:cubicBezTo>
                  <a:cubicBezTo>
                    <a:pt x="89" y="248"/>
                    <a:pt x="89" y="248"/>
                    <a:pt x="89" y="248"/>
                  </a:cubicBezTo>
                  <a:cubicBezTo>
                    <a:pt x="86" y="248"/>
                    <a:pt x="86" y="248"/>
                    <a:pt x="86" y="248"/>
                  </a:cubicBezTo>
                  <a:cubicBezTo>
                    <a:pt x="82" y="252"/>
                    <a:pt x="82" y="252"/>
                    <a:pt x="82" y="252"/>
                  </a:cubicBezTo>
                  <a:cubicBezTo>
                    <a:pt x="86" y="256"/>
                    <a:pt x="86" y="256"/>
                    <a:pt x="86" y="256"/>
                  </a:cubicBezTo>
                  <a:cubicBezTo>
                    <a:pt x="93" y="267"/>
                    <a:pt x="93" y="267"/>
                    <a:pt x="93" y="267"/>
                  </a:cubicBezTo>
                  <a:cubicBezTo>
                    <a:pt x="93" y="271"/>
                    <a:pt x="93" y="271"/>
                    <a:pt x="93" y="271"/>
                  </a:cubicBezTo>
                  <a:cubicBezTo>
                    <a:pt x="82" y="263"/>
                    <a:pt x="82" y="263"/>
                    <a:pt x="82" y="263"/>
                  </a:cubicBezTo>
                  <a:cubicBezTo>
                    <a:pt x="82" y="260"/>
                    <a:pt x="82" y="260"/>
                    <a:pt x="82" y="260"/>
                  </a:cubicBezTo>
                  <a:cubicBezTo>
                    <a:pt x="78" y="260"/>
                    <a:pt x="78" y="260"/>
                    <a:pt x="78" y="260"/>
                  </a:cubicBezTo>
                  <a:cubicBezTo>
                    <a:pt x="78" y="263"/>
                    <a:pt x="78" y="263"/>
                    <a:pt x="78" y="263"/>
                  </a:cubicBezTo>
                  <a:cubicBezTo>
                    <a:pt x="82" y="291"/>
                    <a:pt x="82" y="291"/>
                    <a:pt x="82" y="291"/>
                  </a:cubicBezTo>
                  <a:cubicBezTo>
                    <a:pt x="89" y="299"/>
                    <a:pt x="89" y="299"/>
                    <a:pt x="89" y="299"/>
                  </a:cubicBezTo>
                  <a:cubicBezTo>
                    <a:pt x="101" y="299"/>
                    <a:pt x="101" y="299"/>
                    <a:pt x="101" y="299"/>
                  </a:cubicBezTo>
                  <a:cubicBezTo>
                    <a:pt x="105" y="306"/>
                    <a:pt x="105" y="306"/>
                    <a:pt x="105" y="306"/>
                  </a:cubicBezTo>
                  <a:cubicBezTo>
                    <a:pt x="105" y="314"/>
                    <a:pt x="105" y="314"/>
                    <a:pt x="105" y="314"/>
                  </a:cubicBezTo>
                  <a:cubicBezTo>
                    <a:pt x="97" y="318"/>
                    <a:pt x="97" y="318"/>
                    <a:pt x="97" y="318"/>
                  </a:cubicBezTo>
                  <a:cubicBezTo>
                    <a:pt x="101" y="326"/>
                    <a:pt x="101" y="326"/>
                    <a:pt x="101" y="326"/>
                  </a:cubicBezTo>
                  <a:cubicBezTo>
                    <a:pt x="136" y="369"/>
                    <a:pt x="136" y="369"/>
                    <a:pt x="136" y="369"/>
                  </a:cubicBezTo>
                  <a:cubicBezTo>
                    <a:pt x="140" y="373"/>
                    <a:pt x="140" y="373"/>
                    <a:pt x="140" y="373"/>
                  </a:cubicBezTo>
                  <a:cubicBezTo>
                    <a:pt x="140" y="381"/>
                    <a:pt x="140" y="381"/>
                    <a:pt x="140" y="381"/>
                  </a:cubicBezTo>
                  <a:cubicBezTo>
                    <a:pt x="148" y="384"/>
                    <a:pt x="148" y="384"/>
                    <a:pt x="148" y="384"/>
                  </a:cubicBezTo>
                  <a:cubicBezTo>
                    <a:pt x="148" y="388"/>
                    <a:pt x="148" y="388"/>
                    <a:pt x="148" y="388"/>
                  </a:cubicBezTo>
                  <a:cubicBezTo>
                    <a:pt x="152" y="392"/>
                    <a:pt x="152" y="392"/>
                    <a:pt x="152" y="392"/>
                  </a:cubicBezTo>
                  <a:cubicBezTo>
                    <a:pt x="148" y="396"/>
                    <a:pt x="148" y="396"/>
                    <a:pt x="148" y="396"/>
                  </a:cubicBezTo>
                  <a:cubicBezTo>
                    <a:pt x="152" y="412"/>
                    <a:pt x="152" y="412"/>
                    <a:pt x="152" y="412"/>
                  </a:cubicBezTo>
                  <a:cubicBezTo>
                    <a:pt x="152" y="416"/>
                    <a:pt x="152" y="416"/>
                    <a:pt x="152" y="416"/>
                  </a:cubicBezTo>
                  <a:cubicBezTo>
                    <a:pt x="171" y="420"/>
                    <a:pt x="171" y="420"/>
                    <a:pt x="171" y="420"/>
                  </a:cubicBezTo>
                  <a:cubicBezTo>
                    <a:pt x="179" y="423"/>
                    <a:pt x="179" y="423"/>
                    <a:pt x="179" y="423"/>
                  </a:cubicBezTo>
                  <a:cubicBezTo>
                    <a:pt x="183" y="420"/>
                    <a:pt x="183" y="420"/>
                    <a:pt x="183" y="420"/>
                  </a:cubicBezTo>
                  <a:cubicBezTo>
                    <a:pt x="187" y="420"/>
                    <a:pt x="187" y="420"/>
                    <a:pt x="187" y="420"/>
                  </a:cubicBezTo>
                  <a:cubicBezTo>
                    <a:pt x="199" y="427"/>
                    <a:pt x="199" y="427"/>
                    <a:pt x="199" y="427"/>
                  </a:cubicBezTo>
                  <a:cubicBezTo>
                    <a:pt x="203" y="431"/>
                    <a:pt x="203" y="431"/>
                    <a:pt x="203" y="431"/>
                  </a:cubicBezTo>
                  <a:cubicBezTo>
                    <a:pt x="218" y="439"/>
                    <a:pt x="218" y="439"/>
                    <a:pt x="218" y="439"/>
                  </a:cubicBezTo>
                  <a:cubicBezTo>
                    <a:pt x="222" y="439"/>
                    <a:pt x="222" y="439"/>
                    <a:pt x="222" y="439"/>
                  </a:cubicBezTo>
                  <a:cubicBezTo>
                    <a:pt x="222" y="435"/>
                    <a:pt x="222" y="435"/>
                    <a:pt x="222" y="435"/>
                  </a:cubicBezTo>
                  <a:cubicBezTo>
                    <a:pt x="226" y="435"/>
                    <a:pt x="226" y="435"/>
                    <a:pt x="226" y="435"/>
                  </a:cubicBezTo>
                  <a:cubicBezTo>
                    <a:pt x="230" y="439"/>
                    <a:pt x="230" y="439"/>
                    <a:pt x="230" y="439"/>
                  </a:cubicBezTo>
                  <a:cubicBezTo>
                    <a:pt x="234" y="443"/>
                    <a:pt x="234" y="443"/>
                    <a:pt x="234" y="443"/>
                  </a:cubicBezTo>
                  <a:cubicBezTo>
                    <a:pt x="238" y="451"/>
                    <a:pt x="238" y="451"/>
                    <a:pt x="238" y="451"/>
                  </a:cubicBezTo>
                  <a:cubicBezTo>
                    <a:pt x="246" y="455"/>
                    <a:pt x="246" y="455"/>
                    <a:pt x="246" y="455"/>
                  </a:cubicBezTo>
                  <a:cubicBezTo>
                    <a:pt x="277" y="478"/>
                    <a:pt x="277" y="478"/>
                    <a:pt x="277" y="478"/>
                  </a:cubicBezTo>
                  <a:cubicBezTo>
                    <a:pt x="281" y="486"/>
                    <a:pt x="281" y="486"/>
                    <a:pt x="281" y="486"/>
                  </a:cubicBezTo>
                  <a:cubicBezTo>
                    <a:pt x="281" y="490"/>
                    <a:pt x="281" y="490"/>
                    <a:pt x="281" y="490"/>
                  </a:cubicBezTo>
                  <a:cubicBezTo>
                    <a:pt x="285" y="509"/>
                    <a:pt x="285" y="509"/>
                    <a:pt x="285" y="509"/>
                  </a:cubicBezTo>
                  <a:cubicBezTo>
                    <a:pt x="370" y="502"/>
                    <a:pt x="370" y="502"/>
                    <a:pt x="370" y="502"/>
                  </a:cubicBezTo>
                  <a:cubicBezTo>
                    <a:pt x="374" y="505"/>
                    <a:pt x="374" y="505"/>
                    <a:pt x="374" y="505"/>
                  </a:cubicBezTo>
                  <a:cubicBezTo>
                    <a:pt x="383" y="509"/>
                    <a:pt x="383" y="509"/>
                    <a:pt x="383" y="509"/>
                  </a:cubicBezTo>
                  <a:cubicBezTo>
                    <a:pt x="387" y="503"/>
                    <a:pt x="387" y="503"/>
                    <a:pt x="387" y="503"/>
                  </a:cubicBezTo>
                  <a:cubicBezTo>
                    <a:pt x="390" y="499"/>
                    <a:pt x="389" y="498"/>
                    <a:pt x="388" y="495"/>
                  </a:cubicBezTo>
                  <a:close/>
                </a:path>
              </a:pathLst>
            </a:cu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59" name="Arkansas">
              <a:extLst>
                <a:ext uri="{FF2B5EF4-FFF2-40B4-BE49-F238E27FC236}">
                  <a16:creationId xmlns:a16="http://schemas.microsoft.com/office/drawing/2014/main" id="{24D0F012-5569-42FE-940C-3386A7E10F6D}"/>
                </a:ext>
              </a:extLst>
            </p:cNvPr>
            <p:cNvSpPr>
              <a:spLocks/>
            </p:cNvSpPr>
            <p:nvPr/>
          </p:nvSpPr>
          <p:spPr bwMode="auto">
            <a:xfrm>
              <a:off x="6691110" y="3348534"/>
              <a:ext cx="750651" cy="685450"/>
            </a:xfrm>
            <a:custGeom>
              <a:avLst/>
              <a:gdLst>
                <a:gd name="T0" fmla="*/ 159 w 190"/>
                <a:gd name="T1" fmla="*/ 69 h 173"/>
                <a:gd name="T2" fmla="*/ 163 w 190"/>
                <a:gd name="T3" fmla="*/ 65 h 173"/>
                <a:gd name="T4" fmla="*/ 163 w 190"/>
                <a:gd name="T5" fmla="*/ 59 h 173"/>
                <a:gd name="T6" fmla="*/ 171 w 190"/>
                <a:gd name="T7" fmla="*/ 53 h 173"/>
                <a:gd name="T8" fmla="*/ 174 w 190"/>
                <a:gd name="T9" fmla="*/ 45 h 173"/>
                <a:gd name="T10" fmla="*/ 179 w 190"/>
                <a:gd name="T11" fmla="*/ 41 h 173"/>
                <a:gd name="T12" fmla="*/ 177 w 190"/>
                <a:gd name="T13" fmla="*/ 39 h 173"/>
                <a:gd name="T14" fmla="*/ 180 w 190"/>
                <a:gd name="T15" fmla="*/ 39 h 173"/>
                <a:gd name="T16" fmla="*/ 180 w 190"/>
                <a:gd name="T17" fmla="*/ 37 h 173"/>
                <a:gd name="T18" fmla="*/ 180 w 190"/>
                <a:gd name="T19" fmla="*/ 35 h 173"/>
                <a:gd name="T20" fmla="*/ 180 w 190"/>
                <a:gd name="T21" fmla="*/ 34 h 173"/>
                <a:gd name="T22" fmla="*/ 181 w 190"/>
                <a:gd name="T23" fmla="*/ 32 h 173"/>
                <a:gd name="T24" fmla="*/ 183 w 190"/>
                <a:gd name="T25" fmla="*/ 28 h 173"/>
                <a:gd name="T26" fmla="*/ 183 w 190"/>
                <a:gd name="T27" fmla="*/ 24 h 173"/>
                <a:gd name="T28" fmla="*/ 183 w 190"/>
                <a:gd name="T29" fmla="*/ 23 h 173"/>
                <a:gd name="T30" fmla="*/ 186 w 190"/>
                <a:gd name="T31" fmla="*/ 21 h 173"/>
                <a:gd name="T32" fmla="*/ 187 w 190"/>
                <a:gd name="T33" fmla="*/ 19 h 173"/>
                <a:gd name="T34" fmla="*/ 190 w 190"/>
                <a:gd name="T35" fmla="*/ 16 h 173"/>
                <a:gd name="T36" fmla="*/ 166 w 190"/>
                <a:gd name="T37" fmla="*/ 16 h 173"/>
                <a:gd name="T38" fmla="*/ 166 w 190"/>
                <a:gd name="T39" fmla="*/ 0 h 173"/>
                <a:gd name="T40" fmla="*/ 0 w 190"/>
                <a:gd name="T41" fmla="*/ 0 h 173"/>
                <a:gd name="T42" fmla="*/ 0 w 190"/>
                <a:gd name="T43" fmla="*/ 34 h 173"/>
                <a:gd name="T44" fmla="*/ 6 w 190"/>
                <a:gd name="T45" fmla="*/ 38 h 173"/>
                <a:gd name="T46" fmla="*/ 12 w 190"/>
                <a:gd name="T47" fmla="*/ 44 h 173"/>
                <a:gd name="T48" fmla="*/ 12 w 190"/>
                <a:gd name="T49" fmla="*/ 139 h 173"/>
                <a:gd name="T50" fmla="*/ 12 w 190"/>
                <a:gd name="T51" fmla="*/ 139 h 173"/>
                <a:gd name="T52" fmla="*/ 21 w 190"/>
                <a:gd name="T53" fmla="*/ 142 h 173"/>
                <a:gd name="T54" fmla="*/ 21 w 190"/>
                <a:gd name="T55" fmla="*/ 173 h 173"/>
                <a:gd name="T56" fmla="*/ 124 w 190"/>
                <a:gd name="T57" fmla="*/ 173 h 173"/>
                <a:gd name="T58" fmla="*/ 124 w 190"/>
                <a:gd name="T59" fmla="*/ 173 h 173"/>
                <a:gd name="T60" fmla="*/ 124 w 190"/>
                <a:gd name="T61" fmla="*/ 172 h 173"/>
                <a:gd name="T62" fmla="*/ 127 w 190"/>
                <a:gd name="T63" fmla="*/ 163 h 173"/>
                <a:gd name="T64" fmla="*/ 127 w 190"/>
                <a:gd name="T65" fmla="*/ 163 h 173"/>
                <a:gd name="T66" fmla="*/ 127 w 190"/>
                <a:gd name="T67" fmla="*/ 162 h 173"/>
                <a:gd name="T68" fmla="*/ 127 w 190"/>
                <a:gd name="T69" fmla="*/ 161 h 173"/>
                <a:gd name="T70" fmla="*/ 128 w 190"/>
                <a:gd name="T71" fmla="*/ 159 h 173"/>
                <a:gd name="T72" fmla="*/ 128 w 190"/>
                <a:gd name="T73" fmla="*/ 159 h 173"/>
                <a:gd name="T74" fmla="*/ 129 w 190"/>
                <a:gd name="T75" fmla="*/ 159 h 173"/>
                <a:gd name="T76" fmla="*/ 130 w 190"/>
                <a:gd name="T77" fmla="*/ 159 h 173"/>
                <a:gd name="T78" fmla="*/ 130 w 190"/>
                <a:gd name="T79" fmla="*/ 157 h 173"/>
                <a:gd name="T80" fmla="*/ 129 w 190"/>
                <a:gd name="T81" fmla="*/ 148 h 173"/>
                <a:gd name="T82" fmla="*/ 127 w 190"/>
                <a:gd name="T83" fmla="*/ 136 h 173"/>
                <a:gd name="T84" fmla="*/ 127 w 190"/>
                <a:gd name="T85" fmla="*/ 132 h 173"/>
                <a:gd name="T86" fmla="*/ 134 w 190"/>
                <a:gd name="T87" fmla="*/ 123 h 173"/>
                <a:gd name="T88" fmla="*/ 134 w 190"/>
                <a:gd name="T89" fmla="*/ 123 h 173"/>
                <a:gd name="T90" fmla="*/ 135 w 190"/>
                <a:gd name="T91" fmla="*/ 123 h 173"/>
                <a:gd name="T92" fmla="*/ 135 w 190"/>
                <a:gd name="T93" fmla="*/ 123 h 173"/>
                <a:gd name="T94" fmla="*/ 136 w 190"/>
                <a:gd name="T95" fmla="*/ 123 h 173"/>
                <a:gd name="T96" fmla="*/ 137 w 190"/>
                <a:gd name="T97" fmla="*/ 122 h 173"/>
                <a:gd name="T98" fmla="*/ 140 w 190"/>
                <a:gd name="T99" fmla="*/ 119 h 173"/>
                <a:gd name="T100" fmla="*/ 140 w 190"/>
                <a:gd name="T101" fmla="*/ 119 h 173"/>
                <a:gd name="T102" fmla="*/ 140 w 190"/>
                <a:gd name="T103" fmla="*/ 119 h 173"/>
                <a:gd name="T104" fmla="*/ 142 w 190"/>
                <a:gd name="T105" fmla="*/ 117 h 173"/>
                <a:gd name="T106" fmla="*/ 147 w 190"/>
                <a:gd name="T107" fmla="*/ 108 h 173"/>
                <a:gd name="T108" fmla="*/ 147 w 190"/>
                <a:gd name="T109" fmla="*/ 108 h 173"/>
                <a:gd name="T110" fmla="*/ 147 w 190"/>
                <a:gd name="T111" fmla="*/ 89 h 173"/>
                <a:gd name="T112" fmla="*/ 154 w 190"/>
                <a:gd name="T113" fmla="*/ 83 h 173"/>
                <a:gd name="T114" fmla="*/ 155 w 190"/>
                <a:gd name="T115" fmla="*/ 78 h 173"/>
                <a:gd name="T116" fmla="*/ 157 w 190"/>
                <a:gd name="T117" fmla="*/ 73 h 173"/>
                <a:gd name="T118" fmla="*/ 157 w 190"/>
                <a:gd name="T119" fmla="*/ 73 h 173"/>
                <a:gd name="T120" fmla="*/ 159 w 190"/>
                <a:gd name="T121" fmla="*/ 69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0" h="173">
                  <a:moveTo>
                    <a:pt x="159" y="69"/>
                  </a:moveTo>
                  <a:cubicBezTo>
                    <a:pt x="163" y="65"/>
                    <a:pt x="163" y="65"/>
                    <a:pt x="163" y="65"/>
                  </a:cubicBezTo>
                  <a:cubicBezTo>
                    <a:pt x="163" y="59"/>
                    <a:pt x="163" y="59"/>
                    <a:pt x="163" y="59"/>
                  </a:cubicBezTo>
                  <a:cubicBezTo>
                    <a:pt x="171" y="53"/>
                    <a:pt x="171" y="53"/>
                    <a:pt x="171" y="53"/>
                  </a:cubicBezTo>
                  <a:cubicBezTo>
                    <a:pt x="174" y="45"/>
                    <a:pt x="174" y="45"/>
                    <a:pt x="174" y="45"/>
                  </a:cubicBezTo>
                  <a:cubicBezTo>
                    <a:pt x="179" y="41"/>
                    <a:pt x="179" y="41"/>
                    <a:pt x="179" y="41"/>
                  </a:cubicBezTo>
                  <a:cubicBezTo>
                    <a:pt x="177" y="39"/>
                    <a:pt x="177" y="39"/>
                    <a:pt x="177" y="39"/>
                  </a:cubicBezTo>
                  <a:cubicBezTo>
                    <a:pt x="180" y="39"/>
                    <a:pt x="180" y="39"/>
                    <a:pt x="180" y="39"/>
                  </a:cubicBezTo>
                  <a:cubicBezTo>
                    <a:pt x="180" y="38"/>
                    <a:pt x="180" y="38"/>
                    <a:pt x="180" y="37"/>
                  </a:cubicBezTo>
                  <a:cubicBezTo>
                    <a:pt x="180" y="36"/>
                    <a:pt x="180" y="35"/>
                    <a:pt x="180" y="35"/>
                  </a:cubicBezTo>
                  <a:cubicBezTo>
                    <a:pt x="180" y="34"/>
                    <a:pt x="180" y="34"/>
                    <a:pt x="180" y="34"/>
                  </a:cubicBezTo>
                  <a:cubicBezTo>
                    <a:pt x="181" y="32"/>
                    <a:pt x="181" y="32"/>
                    <a:pt x="181" y="32"/>
                  </a:cubicBezTo>
                  <a:cubicBezTo>
                    <a:pt x="183" y="28"/>
                    <a:pt x="183" y="28"/>
                    <a:pt x="183" y="28"/>
                  </a:cubicBezTo>
                  <a:cubicBezTo>
                    <a:pt x="183" y="24"/>
                    <a:pt x="183" y="24"/>
                    <a:pt x="183" y="24"/>
                  </a:cubicBezTo>
                  <a:cubicBezTo>
                    <a:pt x="183" y="23"/>
                    <a:pt x="183" y="23"/>
                    <a:pt x="183" y="23"/>
                  </a:cubicBezTo>
                  <a:cubicBezTo>
                    <a:pt x="183" y="23"/>
                    <a:pt x="185" y="22"/>
                    <a:pt x="186" y="21"/>
                  </a:cubicBezTo>
                  <a:cubicBezTo>
                    <a:pt x="187" y="19"/>
                    <a:pt x="187" y="19"/>
                    <a:pt x="187" y="19"/>
                  </a:cubicBezTo>
                  <a:cubicBezTo>
                    <a:pt x="188" y="18"/>
                    <a:pt x="189" y="17"/>
                    <a:pt x="190" y="16"/>
                  </a:cubicBezTo>
                  <a:cubicBezTo>
                    <a:pt x="166" y="16"/>
                    <a:pt x="166" y="16"/>
                    <a:pt x="166" y="16"/>
                  </a:cubicBezTo>
                  <a:cubicBezTo>
                    <a:pt x="166" y="0"/>
                    <a:pt x="166" y="0"/>
                    <a:pt x="166" y="0"/>
                  </a:cubicBezTo>
                  <a:cubicBezTo>
                    <a:pt x="0" y="0"/>
                    <a:pt x="0" y="0"/>
                    <a:pt x="0" y="0"/>
                  </a:cubicBezTo>
                  <a:cubicBezTo>
                    <a:pt x="0" y="34"/>
                    <a:pt x="0" y="34"/>
                    <a:pt x="0" y="34"/>
                  </a:cubicBezTo>
                  <a:cubicBezTo>
                    <a:pt x="6" y="38"/>
                    <a:pt x="6" y="38"/>
                    <a:pt x="6" y="38"/>
                  </a:cubicBezTo>
                  <a:cubicBezTo>
                    <a:pt x="12" y="44"/>
                    <a:pt x="12" y="44"/>
                    <a:pt x="12" y="44"/>
                  </a:cubicBezTo>
                  <a:cubicBezTo>
                    <a:pt x="12" y="139"/>
                    <a:pt x="12" y="139"/>
                    <a:pt x="12" y="139"/>
                  </a:cubicBezTo>
                  <a:cubicBezTo>
                    <a:pt x="12" y="139"/>
                    <a:pt x="12" y="139"/>
                    <a:pt x="12" y="139"/>
                  </a:cubicBezTo>
                  <a:cubicBezTo>
                    <a:pt x="21" y="142"/>
                    <a:pt x="21" y="142"/>
                    <a:pt x="21" y="142"/>
                  </a:cubicBezTo>
                  <a:cubicBezTo>
                    <a:pt x="21" y="173"/>
                    <a:pt x="21" y="173"/>
                    <a:pt x="21" y="173"/>
                  </a:cubicBezTo>
                  <a:cubicBezTo>
                    <a:pt x="124" y="173"/>
                    <a:pt x="124" y="173"/>
                    <a:pt x="124" y="173"/>
                  </a:cubicBezTo>
                  <a:cubicBezTo>
                    <a:pt x="124" y="173"/>
                    <a:pt x="124" y="173"/>
                    <a:pt x="124" y="173"/>
                  </a:cubicBezTo>
                  <a:cubicBezTo>
                    <a:pt x="124" y="172"/>
                    <a:pt x="124" y="172"/>
                    <a:pt x="124" y="172"/>
                  </a:cubicBezTo>
                  <a:cubicBezTo>
                    <a:pt x="126" y="166"/>
                    <a:pt x="127" y="164"/>
                    <a:pt x="127" y="163"/>
                  </a:cubicBezTo>
                  <a:cubicBezTo>
                    <a:pt x="127" y="163"/>
                    <a:pt x="127" y="163"/>
                    <a:pt x="127" y="163"/>
                  </a:cubicBezTo>
                  <a:cubicBezTo>
                    <a:pt x="127" y="162"/>
                    <a:pt x="127" y="162"/>
                    <a:pt x="127" y="162"/>
                  </a:cubicBezTo>
                  <a:cubicBezTo>
                    <a:pt x="127" y="162"/>
                    <a:pt x="127" y="162"/>
                    <a:pt x="127" y="161"/>
                  </a:cubicBezTo>
                  <a:cubicBezTo>
                    <a:pt x="128" y="160"/>
                    <a:pt x="128" y="160"/>
                    <a:pt x="128" y="159"/>
                  </a:cubicBezTo>
                  <a:cubicBezTo>
                    <a:pt x="128" y="159"/>
                    <a:pt x="128" y="159"/>
                    <a:pt x="128" y="159"/>
                  </a:cubicBezTo>
                  <a:cubicBezTo>
                    <a:pt x="129" y="159"/>
                    <a:pt x="129" y="159"/>
                    <a:pt x="129" y="159"/>
                  </a:cubicBezTo>
                  <a:cubicBezTo>
                    <a:pt x="130" y="159"/>
                    <a:pt x="130" y="159"/>
                    <a:pt x="130" y="159"/>
                  </a:cubicBezTo>
                  <a:cubicBezTo>
                    <a:pt x="130" y="157"/>
                    <a:pt x="130" y="157"/>
                    <a:pt x="130" y="157"/>
                  </a:cubicBezTo>
                  <a:cubicBezTo>
                    <a:pt x="130" y="154"/>
                    <a:pt x="129" y="151"/>
                    <a:pt x="129" y="148"/>
                  </a:cubicBezTo>
                  <a:cubicBezTo>
                    <a:pt x="129" y="148"/>
                    <a:pt x="128" y="141"/>
                    <a:pt x="127" y="136"/>
                  </a:cubicBezTo>
                  <a:cubicBezTo>
                    <a:pt x="127" y="132"/>
                    <a:pt x="127" y="132"/>
                    <a:pt x="127" y="132"/>
                  </a:cubicBezTo>
                  <a:cubicBezTo>
                    <a:pt x="129" y="129"/>
                    <a:pt x="133" y="125"/>
                    <a:pt x="134" y="123"/>
                  </a:cubicBezTo>
                  <a:cubicBezTo>
                    <a:pt x="134" y="123"/>
                    <a:pt x="134" y="123"/>
                    <a:pt x="134" y="123"/>
                  </a:cubicBezTo>
                  <a:cubicBezTo>
                    <a:pt x="135" y="123"/>
                    <a:pt x="135" y="123"/>
                    <a:pt x="135" y="123"/>
                  </a:cubicBezTo>
                  <a:cubicBezTo>
                    <a:pt x="135" y="123"/>
                    <a:pt x="135" y="123"/>
                    <a:pt x="135" y="123"/>
                  </a:cubicBezTo>
                  <a:cubicBezTo>
                    <a:pt x="136" y="123"/>
                    <a:pt x="136" y="123"/>
                    <a:pt x="136" y="123"/>
                  </a:cubicBezTo>
                  <a:cubicBezTo>
                    <a:pt x="137" y="122"/>
                    <a:pt x="137" y="122"/>
                    <a:pt x="137" y="122"/>
                  </a:cubicBezTo>
                  <a:cubicBezTo>
                    <a:pt x="139" y="120"/>
                    <a:pt x="139" y="119"/>
                    <a:pt x="140" y="119"/>
                  </a:cubicBezTo>
                  <a:cubicBezTo>
                    <a:pt x="140" y="119"/>
                    <a:pt x="140" y="119"/>
                    <a:pt x="140" y="119"/>
                  </a:cubicBezTo>
                  <a:cubicBezTo>
                    <a:pt x="140" y="119"/>
                    <a:pt x="140" y="119"/>
                    <a:pt x="140" y="119"/>
                  </a:cubicBezTo>
                  <a:cubicBezTo>
                    <a:pt x="142" y="117"/>
                    <a:pt x="142" y="117"/>
                    <a:pt x="142" y="117"/>
                  </a:cubicBezTo>
                  <a:cubicBezTo>
                    <a:pt x="145" y="112"/>
                    <a:pt x="147" y="108"/>
                    <a:pt x="147" y="108"/>
                  </a:cubicBezTo>
                  <a:cubicBezTo>
                    <a:pt x="147" y="108"/>
                    <a:pt x="147" y="108"/>
                    <a:pt x="147" y="108"/>
                  </a:cubicBezTo>
                  <a:cubicBezTo>
                    <a:pt x="147" y="89"/>
                    <a:pt x="147" y="89"/>
                    <a:pt x="147" y="89"/>
                  </a:cubicBezTo>
                  <a:cubicBezTo>
                    <a:pt x="154" y="83"/>
                    <a:pt x="154" y="83"/>
                    <a:pt x="154" y="83"/>
                  </a:cubicBezTo>
                  <a:cubicBezTo>
                    <a:pt x="155" y="78"/>
                    <a:pt x="155" y="78"/>
                    <a:pt x="155" y="78"/>
                  </a:cubicBezTo>
                  <a:cubicBezTo>
                    <a:pt x="157" y="73"/>
                    <a:pt x="157" y="73"/>
                    <a:pt x="157" y="73"/>
                  </a:cubicBezTo>
                  <a:cubicBezTo>
                    <a:pt x="157" y="73"/>
                    <a:pt x="157" y="73"/>
                    <a:pt x="157" y="73"/>
                  </a:cubicBezTo>
                  <a:lnTo>
                    <a:pt x="159" y="69"/>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0" name="Arizona">
              <a:extLst>
                <a:ext uri="{FF2B5EF4-FFF2-40B4-BE49-F238E27FC236}">
                  <a16:creationId xmlns:a16="http://schemas.microsoft.com/office/drawing/2014/main" id="{D6ECB3A6-4536-4102-B3DF-C7C524B4BCF7}"/>
                </a:ext>
              </a:extLst>
            </p:cNvPr>
            <p:cNvSpPr>
              <a:spLocks/>
            </p:cNvSpPr>
            <p:nvPr/>
          </p:nvSpPr>
          <p:spPr bwMode="auto">
            <a:xfrm>
              <a:off x="3629992" y="3189710"/>
              <a:ext cx="874366" cy="1252199"/>
            </a:xfrm>
            <a:custGeom>
              <a:avLst/>
              <a:gdLst>
                <a:gd name="T0" fmla="*/ 24 w 221"/>
                <a:gd name="T1" fmla="*/ 0 h 316"/>
                <a:gd name="T2" fmla="*/ 24 w 221"/>
                <a:gd name="T3" fmla="*/ 57 h 316"/>
                <a:gd name="T4" fmla="*/ 4 w 221"/>
                <a:gd name="T5" fmla="*/ 44 h 316"/>
                <a:gd name="T6" fmla="*/ 0 w 221"/>
                <a:gd name="T7" fmla="*/ 66 h 316"/>
                <a:gd name="T8" fmla="*/ 7 w 221"/>
                <a:gd name="T9" fmla="*/ 73 h 316"/>
                <a:gd name="T10" fmla="*/ 10 w 221"/>
                <a:gd name="T11" fmla="*/ 79 h 316"/>
                <a:gd name="T12" fmla="*/ 7 w 221"/>
                <a:gd name="T13" fmla="*/ 82 h 316"/>
                <a:gd name="T14" fmla="*/ 7 w 221"/>
                <a:gd name="T15" fmla="*/ 113 h 316"/>
                <a:gd name="T16" fmla="*/ 12 w 221"/>
                <a:gd name="T17" fmla="*/ 134 h 316"/>
                <a:gd name="T18" fmla="*/ 8 w 221"/>
                <a:gd name="T19" fmla="*/ 146 h 316"/>
                <a:gd name="T20" fmla="*/ 6 w 221"/>
                <a:gd name="T21" fmla="*/ 155 h 316"/>
                <a:gd name="T22" fmla="*/ 7 w 221"/>
                <a:gd name="T23" fmla="*/ 156 h 316"/>
                <a:gd name="T24" fmla="*/ 7 w 221"/>
                <a:gd name="T25" fmla="*/ 157 h 316"/>
                <a:gd name="T26" fmla="*/ 5 w 221"/>
                <a:gd name="T27" fmla="*/ 167 h 316"/>
                <a:gd name="T28" fmla="*/ 4 w 221"/>
                <a:gd name="T29" fmla="*/ 177 h 316"/>
                <a:gd name="T30" fmla="*/ 5 w 221"/>
                <a:gd name="T31" fmla="*/ 177 h 316"/>
                <a:gd name="T32" fmla="*/ 5 w 221"/>
                <a:gd name="T33" fmla="*/ 178 h 316"/>
                <a:gd name="T34" fmla="*/ 5 w 221"/>
                <a:gd name="T35" fmla="*/ 195 h 316"/>
                <a:gd name="T36" fmla="*/ 12 w 221"/>
                <a:gd name="T37" fmla="*/ 205 h 316"/>
                <a:gd name="T38" fmla="*/ 12 w 221"/>
                <a:gd name="T39" fmla="*/ 211 h 316"/>
                <a:gd name="T40" fmla="*/ 12 w 221"/>
                <a:gd name="T41" fmla="*/ 212 h 316"/>
                <a:gd name="T42" fmla="*/ 12 w 221"/>
                <a:gd name="T43" fmla="*/ 215 h 316"/>
                <a:gd name="T44" fmla="*/ 10 w 221"/>
                <a:gd name="T45" fmla="*/ 221 h 316"/>
                <a:gd name="T46" fmla="*/ 8 w 221"/>
                <a:gd name="T47" fmla="*/ 227 h 316"/>
                <a:gd name="T48" fmla="*/ 8 w 221"/>
                <a:gd name="T49" fmla="*/ 237 h 316"/>
                <a:gd name="T50" fmla="*/ 8 w 221"/>
                <a:gd name="T51" fmla="*/ 249 h 316"/>
                <a:gd name="T52" fmla="*/ 9 w 221"/>
                <a:gd name="T53" fmla="*/ 251 h 316"/>
                <a:gd name="T54" fmla="*/ 8 w 221"/>
                <a:gd name="T55" fmla="*/ 259 h 316"/>
                <a:gd name="T56" fmla="*/ 4 w 221"/>
                <a:gd name="T57" fmla="*/ 265 h 316"/>
                <a:gd name="T58" fmla="*/ 144 w 221"/>
                <a:gd name="T59" fmla="*/ 316 h 316"/>
                <a:gd name="T60" fmla="*/ 221 w 221"/>
                <a:gd name="T61" fmla="*/ 316 h 316"/>
                <a:gd name="T62" fmla="*/ 221 w 221"/>
                <a:gd name="T63" fmla="*/ 0 h 316"/>
                <a:gd name="T64" fmla="*/ 24 w 221"/>
                <a:gd name="T65" fmla="*/ 0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1" h="316">
                  <a:moveTo>
                    <a:pt x="24" y="0"/>
                  </a:moveTo>
                  <a:cubicBezTo>
                    <a:pt x="24" y="57"/>
                    <a:pt x="24" y="57"/>
                    <a:pt x="24" y="57"/>
                  </a:cubicBezTo>
                  <a:cubicBezTo>
                    <a:pt x="4" y="44"/>
                    <a:pt x="4" y="44"/>
                    <a:pt x="4" y="44"/>
                  </a:cubicBezTo>
                  <a:cubicBezTo>
                    <a:pt x="0" y="66"/>
                    <a:pt x="0" y="66"/>
                    <a:pt x="0" y="66"/>
                  </a:cubicBezTo>
                  <a:cubicBezTo>
                    <a:pt x="7" y="73"/>
                    <a:pt x="7" y="73"/>
                    <a:pt x="7" y="73"/>
                  </a:cubicBezTo>
                  <a:cubicBezTo>
                    <a:pt x="10" y="75"/>
                    <a:pt x="11" y="77"/>
                    <a:pt x="10" y="79"/>
                  </a:cubicBezTo>
                  <a:cubicBezTo>
                    <a:pt x="10" y="81"/>
                    <a:pt x="8" y="82"/>
                    <a:pt x="7" y="82"/>
                  </a:cubicBezTo>
                  <a:cubicBezTo>
                    <a:pt x="7" y="113"/>
                    <a:pt x="7" y="113"/>
                    <a:pt x="7" y="113"/>
                  </a:cubicBezTo>
                  <a:cubicBezTo>
                    <a:pt x="12" y="134"/>
                    <a:pt x="12" y="134"/>
                    <a:pt x="12" y="134"/>
                  </a:cubicBezTo>
                  <a:cubicBezTo>
                    <a:pt x="8" y="146"/>
                    <a:pt x="8" y="146"/>
                    <a:pt x="8" y="146"/>
                  </a:cubicBezTo>
                  <a:cubicBezTo>
                    <a:pt x="5" y="154"/>
                    <a:pt x="6" y="155"/>
                    <a:pt x="6" y="155"/>
                  </a:cubicBezTo>
                  <a:cubicBezTo>
                    <a:pt x="7" y="156"/>
                    <a:pt x="7" y="156"/>
                    <a:pt x="7" y="156"/>
                  </a:cubicBezTo>
                  <a:cubicBezTo>
                    <a:pt x="7" y="157"/>
                    <a:pt x="7" y="157"/>
                    <a:pt x="7" y="157"/>
                  </a:cubicBezTo>
                  <a:cubicBezTo>
                    <a:pt x="5" y="167"/>
                    <a:pt x="5" y="167"/>
                    <a:pt x="5" y="167"/>
                  </a:cubicBezTo>
                  <a:cubicBezTo>
                    <a:pt x="3" y="176"/>
                    <a:pt x="4" y="176"/>
                    <a:pt x="4" y="177"/>
                  </a:cubicBezTo>
                  <a:cubicBezTo>
                    <a:pt x="5" y="177"/>
                    <a:pt x="5" y="177"/>
                    <a:pt x="5" y="177"/>
                  </a:cubicBezTo>
                  <a:cubicBezTo>
                    <a:pt x="5" y="178"/>
                    <a:pt x="5" y="178"/>
                    <a:pt x="5" y="178"/>
                  </a:cubicBezTo>
                  <a:cubicBezTo>
                    <a:pt x="5" y="195"/>
                    <a:pt x="5" y="195"/>
                    <a:pt x="5" y="195"/>
                  </a:cubicBezTo>
                  <a:cubicBezTo>
                    <a:pt x="12" y="205"/>
                    <a:pt x="12" y="205"/>
                    <a:pt x="12" y="205"/>
                  </a:cubicBezTo>
                  <a:cubicBezTo>
                    <a:pt x="12" y="211"/>
                    <a:pt x="12" y="211"/>
                    <a:pt x="12" y="211"/>
                  </a:cubicBezTo>
                  <a:cubicBezTo>
                    <a:pt x="12" y="212"/>
                    <a:pt x="12" y="212"/>
                    <a:pt x="12" y="212"/>
                  </a:cubicBezTo>
                  <a:cubicBezTo>
                    <a:pt x="12" y="213"/>
                    <a:pt x="12" y="214"/>
                    <a:pt x="12" y="215"/>
                  </a:cubicBezTo>
                  <a:cubicBezTo>
                    <a:pt x="12" y="217"/>
                    <a:pt x="11" y="219"/>
                    <a:pt x="10" y="221"/>
                  </a:cubicBezTo>
                  <a:cubicBezTo>
                    <a:pt x="8" y="224"/>
                    <a:pt x="7" y="226"/>
                    <a:pt x="8" y="227"/>
                  </a:cubicBezTo>
                  <a:cubicBezTo>
                    <a:pt x="10" y="230"/>
                    <a:pt x="8" y="237"/>
                    <a:pt x="8" y="237"/>
                  </a:cubicBezTo>
                  <a:cubicBezTo>
                    <a:pt x="8" y="237"/>
                    <a:pt x="7" y="245"/>
                    <a:pt x="8" y="249"/>
                  </a:cubicBezTo>
                  <a:cubicBezTo>
                    <a:pt x="8" y="250"/>
                    <a:pt x="9" y="251"/>
                    <a:pt x="9" y="251"/>
                  </a:cubicBezTo>
                  <a:cubicBezTo>
                    <a:pt x="10" y="254"/>
                    <a:pt x="11" y="255"/>
                    <a:pt x="8" y="259"/>
                  </a:cubicBezTo>
                  <a:cubicBezTo>
                    <a:pt x="4" y="265"/>
                    <a:pt x="4" y="265"/>
                    <a:pt x="4" y="265"/>
                  </a:cubicBezTo>
                  <a:cubicBezTo>
                    <a:pt x="144" y="316"/>
                    <a:pt x="144" y="316"/>
                    <a:pt x="144" y="316"/>
                  </a:cubicBezTo>
                  <a:cubicBezTo>
                    <a:pt x="221" y="316"/>
                    <a:pt x="221" y="316"/>
                    <a:pt x="221" y="316"/>
                  </a:cubicBezTo>
                  <a:cubicBezTo>
                    <a:pt x="221" y="0"/>
                    <a:pt x="221" y="0"/>
                    <a:pt x="221" y="0"/>
                  </a:cubicBezTo>
                  <a:lnTo>
                    <a:pt x="24" y="0"/>
                  </a:lnTo>
                  <a:close/>
                </a:path>
              </a:pathLst>
            </a:custGeom>
            <a:solidFill>
              <a:schemeClr val="tx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1" name="Alaska">
              <a:extLst>
                <a:ext uri="{FF2B5EF4-FFF2-40B4-BE49-F238E27FC236}">
                  <a16:creationId xmlns:a16="http://schemas.microsoft.com/office/drawing/2014/main" id="{2A1A0C1E-CFC6-40DC-B0AF-2283D9952997}"/>
                </a:ext>
              </a:extLst>
            </p:cNvPr>
            <p:cNvSpPr>
              <a:spLocks noEditPoints="1"/>
            </p:cNvSpPr>
            <p:nvPr/>
          </p:nvSpPr>
          <p:spPr bwMode="auto">
            <a:xfrm>
              <a:off x="1121697" y="4480864"/>
              <a:ext cx="2664367" cy="1598204"/>
            </a:xfrm>
            <a:custGeom>
              <a:avLst/>
              <a:gdLst>
                <a:gd name="T0" fmla="*/ 317 w 1083"/>
                <a:gd name="T1" fmla="*/ 272 h 650"/>
                <a:gd name="T2" fmla="*/ 649 w 1083"/>
                <a:gd name="T3" fmla="*/ 394 h 650"/>
                <a:gd name="T4" fmla="*/ 712 w 1083"/>
                <a:gd name="T5" fmla="*/ 422 h 650"/>
                <a:gd name="T6" fmla="*/ 422 w 1083"/>
                <a:gd name="T7" fmla="*/ 600 h 650"/>
                <a:gd name="T8" fmla="*/ 0 w 1083"/>
                <a:gd name="T9" fmla="*/ 621 h 650"/>
                <a:gd name="T10" fmla="*/ 372 w 1083"/>
                <a:gd name="T11" fmla="*/ 618 h 650"/>
                <a:gd name="T12" fmla="*/ 29 w 1083"/>
                <a:gd name="T13" fmla="*/ 623 h 650"/>
                <a:gd name="T14" fmla="*/ 29 w 1083"/>
                <a:gd name="T15" fmla="*/ 635 h 650"/>
                <a:gd name="T16" fmla="*/ 101 w 1083"/>
                <a:gd name="T17" fmla="*/ 627 h 650"/>
                <a:gd name="T18" fmla="*/ 240 w 1083"/>
                <a:gd name="T19" fmla="*/ 636 h 650"/>
                <a:gd name="T20" fmla="*/ 199 w 1083"/>
                <a:gd name="T21" fmla="*/ 641 h 650"/>
                <a:gd name="T22" fmla="*/ 612 w 1083"/>
                <a:gd name="T23" fmla="*/ 498 h 650"/>
                <a:gd name="T24" fmla="*/ 585 w 1083"/>
                <a:gd name="T25" fmla="*/ 508 h 650"/>
                <a:gd name="T26" fmla="*/ 560 w 1083"/>
                <a:gd name="T27" fmla="*/ 546 h 650"/>
                <a:gd name="T28" fmla="*/ 593 w 1083"/>
                <a:gd name="T29" fmla="*/ 535 h 650"/>
                <a:gd name="T30" fmla="*/ 609 w 1083"/>
                <a:gd name="T31" fmla="*/ 504 h 650"/>
                <a:gd name="T32" fmla="*/ 998 w 1083"/>
                <a:gd name="T33" fmla="*/ 540 h 650"/>
                <a:gd name="T34" fmla="*/ 1027 w 1083"/>
                <a:gd name="T35" fmla="*/ 591 h 650"/>
                <a:gd name="T36" fmla="*/ 1046 w 1083"/>
                <a:gd name="T37" fmla="*/ 586 h 650"/>
                <a:gd name="T38" fmla="*/ 981 w 1083"/>
                <a:gd name="T39" fmla="*/ 456 h 650"/>
                <a:gd name="T40" fmla="*/ 858 w 1083"/>
                <a:gd name="T41" fmla="*/ 405 h 650"/>
                <a:gd name="T42" fmla="*/ 734 w 1083"/>
                <a:gd name="T43" fmla="*/ 53 h 650"/>
                <a:gd name="T44" fmla="*/ 618 w 1083"/>
                <a:gd name="T45" fmla="*/ 24 h 650"/>
                <a:gd name="T46" fmla="*/ 572 w 1083"/>
                <a:gd name="T47" fmla="*/ 2 h 650"/>
                <a:gd name="T48" fmla="*/ 445 w 1083"/>
                <a:gd name="T49" fmla="*/ 120 h 650"/>
                <a:gd name="T50" fmla="*/ 461 w 1083"/>
                <a:gd name="T51" fmla="*/ 188 h 650"/>
                <a:gd name="T52" fmla="*/ 389 w 1083"/>
                <a:gd name="T53" fmla="*/ 220 h 650"/>
                <a:gd name="T54" fmla="*/ 465 w 1083"/>
                <a:gd name="T55" fmla="*/ 254 h 650"/>
                <a:gd name="T56" fmla="*/ 395 w 1083"/>
                <a:gd name="T57" fmla="*/ 310 h 650"/>
                <a:gd name="T58" fmla="*/ 374 w 1083"/>
                <a:gd name="T59" fmla="*/ 363 h 650"/>
                <a:gd name="T60" fmla="*/ 421 w 1083"/>
                <a:gd name="T61" fmla="*/ 408 h 650"/>
                <a:gd name="T62" fmla="*/ 456 w 1083"/>
                <a:gd name="T63" fmla="*/ 465 h 650"/>
                <a:gd name="T64" fmla="*/ 499 w 1083"/>
                <a:gd name="T65" fmla="*/ 518 h 650"/>
                <a:gd name="T66" fmla="*/ 429 w 1083"/>
                <a:gd name="T67" fmla="*/ 573 h 650"/>
                <a:gd name="T68" fmla="*/ 383 w 1083"/>
                <a:gd name="T69" fmla="*/ 585 h 650"/>
                <a:gd name="T70" fmla="*/ 363 w 1083"/>
                <a:gd name="T71" fmla="*/ 607 h 650"/>
                <a:gd name="T72" fmla="*/ 391 w 1083"/>
                <a:gd name="T73" fmla="*/ 597 h 650"/>
                <a:gd name="T74" fmla="*/ 446 w 1083"/>
                <a:gd name="T75" fmla="*/ 579 h 650"/>
                <a:gd name="T76" fmla="*/ 480 w 1083"/>
                <a:gd name="T77" fmla="*/ 569 h 650"/>
                <a:gd name="T78" fmla="*/ 506 w 1083"/>
                <a:gd name="T79" fmla="*/ 550 h 650"/>
                <a:gd name="T80" fmla="*/ 541 w 1083"/>
                <a:gd name="T81" fmla="*/ 514 h 650"/>
                <a:gd name="T82" fmla="*/ 589 w 1083"/>
                <a:gd name="T83" fmla="*/ 479 h 650"/>
                <a:gd name="T84" fmla="*/ 611 w 1083"/>
                <a:gd name="T85" fmla="*/ 417 h 650"/>
                <a:gd name="T86" fmla="*/ 625 w 1083"/>
                <a:gd name="T87" fmla="*/ 455 h 650"/>
                <a:gd name="T88" fmla="*/ 666 w 1083"/>
                <a:gd name="T89" fmla="*/ 436 h 650"/>
                <a:gd name="T90" fmla="*/ 691 w 1083"/>
                <a:gd name="T91" fmla="*/ 397 h 650"/>
                <a:gd name="T92" fmla="*/ 725 w 1083"/>
                <a:gd name="T93" fmla="*/ 407 h 650"/>
                <a:gd name="T94" fmla="*/ 748 w 1083"/>
                <a:gd name="T95" fmla="*/ 421 h 650"/>
                <a:gd name="T96" fmla="*/ 850 w 1083"/>
                <a:gd name="T97" fmla="*/ 423 h 650"/>
                <a:gd name="T98" fmla="*/ 932 w 1083"/>
                <a:gd name="T99" fmla="*/ 468 h 650"/>
                <a:gd name="T100" fmla="*/ 981 w 1083"/>
                <a:gd name="T101" fmla="*/ 493 h 650"/>
                <a:gd name="T102" fmla="*/ 989 w 1083"/>
                <a:gd name="T103" fmla="*/ 502 h 650"/>
                <a:gd name="T104" fmla="*/ 983 w 1083"/>
                <a:gd name="T105" fmla="*/ 532 h 650"/>
                <a:gd name="T106" fmla="*/ 1007 w 1083"/>
                <a:gd name="T107" fmla="*/ 532 h 650"/>
                <a:gd name="T108" fmla="*/ 1048 w 1083"/>
                <a:gd name="T109" fmla="*/ 568 h 650"/>
                <a:gd name="T110" fmla="*/ 1083 w 1083"/>
                <a:gd name="T111" fmla="*/ 552 h 650"/>
                <a:gd name="T112" fmla="*/ 932 w 1083"/>
                <a:gd name="T113" fmla="*/ 494 h 650"/>
                <a:gd name="T114" fmla="*/ 974 w 1083"/>
                <a:gd name="T115" fmla="*/ 527 h 650"/>
                <a:gd name="T116" fmla="*/ 255 w 1083"/>
                <a:gd name="T117" fmla="*/ 642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3" h="650">
                  <a:moveTo>
                    <a:pt x="329" y="267"/>
                  </a:moveTo>
                  <a:cubicBezTo>
                    <a:pt x="332" y="268"/>
                    <a:pt x="332" y="270"/>
                    <a:pt x="336" y="270"/>
                  </a:cubicBezTo>
                  <a:cubicBezTo>
                    <a:pt x="337" y="268"/>
                    <a:pt x="339" y="267"/>
                    <a:pt x="340" y="264"/>
                  </a:cubicBezTo>
                  <a:cubicBezTo>
                    <a:pt x="336" y="260"/>
                    <a:pt x="327" y="261"/>
                    <a:pt x="325" y="254"/>
                  </a:cubicBezTo>
                  <a:cubicBezTo>
                    <a:pt x="322" y="254"/>
                    <a:pt x="321" y="252"/>
                    <a:pt x="320" y="251"/>
                  </a:cubicBezTo>
                  <a:cubicBezTo>
                    <a:pt x="320" y="246"/>
                    <a:pt x="319" y="244"/>
                    <a:pt x="318" y="241"/>
                  </a:cubicBezTo>
                  <a:cubicBezTo>
                    <a:pt x="315" y="240"/>
                    <a:pt x="310" y="241"/>
                    <a:pt x="306" y="243"/>
                  </a:cubicBezTo>
                  <a:cubicBezTo>
                    <a:pt x="303" y="240"/>
                    <a:pt x="299" y="238"/>
                    <a:pt x="296" y="235"/>
                  </a:cubicBezTo>
                  <a:cubicBezTo>
                    <a:pt x="296" y="234"/>
                    <a:pt x="298" y="230"/>
                    <a:pt x="296" y="230"/>
                  </a:cubicBezTo>
                  <a:cubicBezTo>
                    <a:pt x="292" y="234"/>
                    <a:pt x="283" y="248"/>
                    <a:pt x="294" y="250"/>
                  </a:cubicBezTo>
                  <a:cubicBezTo>
                    <a:pt x="295" y="250"/>
                    <a:pt x="296" y="250"/>
                    <a:pt x="296" y="250"/>
                  </a:cubicBezTo>
                  <a:cubicBezTo>
                    <a:pt x="298" y="249"/>
                    <a:pt x="299" y="248"/>
                    <a:pt x="302" y="248"/>
                  </a:cubicBezTo>
                  <a:cubicBezTo>
                    <a:pt x="306" y="251"/>
                    <a:pt x="312" y="254"/>
                    <a:pt x="311" y="261"/>
                  </a:cubicBezTo>
                  <a:cubicBezTo>
                    <a:pt x="315" y="262"/>
                    <a:pt x="318" y="267"/>
                    <a:pt x="317" y="272"/>
                  </a:cubicBezTo>
                  <a:cubicBezTo>
                    <a:pt x="322" y="276"/>
                    <a:pt x="322" y="266"/>
                    <a:pt x="329" y="267"/>
                  </a:cubicBezTo>
                  <a:close/>
                  <a:moveTo>
                    <a:pt x="327" y="385"/>
                  </a:moveTo>
                  <a:cubicBezTo>
                    <a:pt x="328" y="386"/>
                    <a:pt x="328" y="388"/>
                    <a:pt x="328" y="391"/>
                  </a:cubicBezTo>
                  <a:cubicBezTo>
                    <a:pt x="334" y="395"/>
                    <a:pt x="337" y="401"/>
                    <a:pt x="344" y="403"/>
                  </a:cubicBezTo>
                  <a:cubicBezTo>
                    <a:pt x="346" y="405"/>
                    <a:pt x="347" y="406"/>
                    <a:pt x="348" y="409"/>
                  </a:cubicBezTo>
                  <a:cubicBezTo>
                    <a:pt x="354" y="409"/>
                    <a:pt x="354" y="403"/>
                    <a:pt x="362" y="405"/>
                  </a:cubicBezTo>
                  <a:cubicBezTo>
                    <a:pt x="361" y="404"/>
                    <a:pt x="362" y="404"/>
                    <a:pt x="362" y="403"/>
                  </a:cubicBezTo>
                  <a:cubicBezTo>
                    <a:pt x="358" y="400"/>
                    <a:pt x="361" y="394"/>
                    <a:pt x="362" y="389"/>
                  </a:cubicBezTo>
                  <a:cubicBezTo>
                    <a:pt x="360" y="388"/>
                    <a:pt x="359" y="386"/>
                    <a:pt x="355" y="387"/>
                  </a:cubicBezTo>
                  <a:cubicBezTo>
                    <a:pt x="355" y="385"/>
                    <a:pt x="354" y="384"/>
                    <a:pt x="355" y="382"/>
                  </a:cubicBezTo>
                  <a:cubicBezTo>
                    <a:pt x="349" y="385"/>
                    <a:pt x="342" y="380"/>
                    <a:pt x="339" y="387"/>
                  </a:cubicBezTo>
                  <a:cubicBezTo>
                    <a:pt x="336" y="385"/>
                    <a:pt x="330" y="382"/>
                    <a:pt x="327" y="385"/>
                  </a:cubicBezTo>
                  <a:close/>
                  <a:moveTo>
                    <a:pt x="652" y="391"/>
                  </a:moveTo>
                  <a:cubicBezTo>
                    <a:pt x="649" y="391"/>
                    <a:pt x="648" y="393"/>
                    <a:pt x="649" y="394"/>
                  </a:cubicBezTo>
                  <a:cubicBezTo>
                    <a:pt x="651" y="394"/>
                    <a:pt x="652" y="393"/>
                    <a:pt x="652" y="391"/>
                  </a:cubicBezTo>
                  <a:close/>
                  <a:moveTo>
                    <a:pt x="696" y="430"/>
                  </a:moveTo>
                  <a:cubicBezTo>
                    <a:pt x="698" y="425"/>
                    <a:pt x="701" y="417"/>
                    <a:pt x="696" y="415"/>
                  </a:cubicBezTo>
                  <a:cubicBezTo>
                    <a:pt x="693" y="420"/>
                    <a:pt x="691" y="427"/>
                    <a:pt x="696" y="430"/>
                  </a:cubicBezTo>
                  <a:close/>
                  <a:moveTo>
                    <a:pt x="710" y="423"/>
                  </a:moveTo>
                  <a:cubicBezTo>
                    <a:pt x="709" y="418"/>
                    <a:pt x="704" y="421"/>
                    <a:pt x="706" y="425"/>
                  </a:cubicBezTo>
                  <a:cubicBezTo>
                    <a:pt x="703" y="426"/>
                    <a:pt x="704" y="428"/>
                    <a:pt x="702" y="431"/>
                  </a:cubicBezTo>
                  <a:cubicBezTo>
                    <a:pt x="700" y="435"/>
                    <a:pt x="693" y="436"/>
                    <a:pt x="695" y="439"/>
                  </a:cubicBezTo>
                  <a:cubicBezTo>
                    <a:pt x="694" y="439"/>
                    <a:pt x="694" y="440"/>
                    <a:pt x="693" y="440"/>
                  </a:cubicBezTo>
                  <a:cubicBezTo>
                    <a:pt x="693" y="441"/>
                    <a:pt x="693" y="443"/>
                    <a:pt x="693" y="444"/>
                  </a:cubicBezTo>
                  <a:cubicBezTo>
                    <a:pt x="697" y="444"/>
                    <a:pt x="699" y="443"/>
                    <a:pt x="700" y="441"/>
                  </a:cubicBezTo>
                  <a:cubicBezTo>
                    <a:pt x="702" y="443"/>
                    <a:pt x="704" y="439"/>
                    <a:pt x="702" y="437"/>
                  </a:cubicBezTo>
                  <a:cubicBezTo>
                    <a:pt x="703" y="436"/>
                    <a:pt x="703" y="437"/>
                    <a:pt x="704" y="437"/>
                  </a:cubicBezTo>
                  <a:cubicBezTo>
                    <a:pt x="703" y="430"/>
                    <a:pt x="712" y="429"/>
                    <a:pt x="712" y="422"/>
                  </a:cubicBezTo>
                  <a:cubicBezTo>
                    <a:pt x="711" y="422"/>
                    <a:pt x="711" y="423"/>
                    <a:pt x="710" y="423"/>
                  </a:cubicBezTo>
                  <a:close/>
                  <a:moveTo>
                    <a:pt x="240" y="483"/>
                  </a:moveTo>
                  <a:cubicBezTo>
                    <a:pt x="242" y="482"/>
                    <a:pt x="245" y="482"/>
                    <a:pt x="246" y="478"/>
                  </a:cubicBezTo>
                  <a:cubicBezTo>
                    <a:pt x="243" y="480"/>
                    <a:pt x="239" y="477"/>
                    <a:pt x="238" y="479"/>
                  </a:cubicBezTo>
                  <a:cubicBezTo>
                    <a:pt x="237" y="482"/>
                    <a:pt x="241" y="481"/>
                    <a:pt x="240" y="483"/>
                  </a:cubicBezTo>
                  <a:close/>
                  <a:moveTo>
                    <a:pt x="248" y="509"/>
                  </a:moveTo>
                  <a:cubicBezTo>
                    <a:pt x="249" y="508"/>
                    <a:pt x="251" y="508"/>
                    <a:pt x="251" y="506"/>
                  </a:cubicBezTo>
                  <a:cubicBezTo>
                    <a:pt x="250" y="505"/>
                    <a:pt x="247" y="505"/>
                    <a:pt x="245" y="503"/>
                  </a:cubicBezTo>
                  <a:cubicBezTo>
                    <a:pt x="244" y="505"/>
                    <a:pt x="246" y="507"/>
                    <a:pt x="248" y="509"/>
                  </a:cubicBezTo>
                  <a:close/>
                  <a:moveTo>
                    <a:pt x="428" y="592"/>
                  </a:moveTo>
                  <a:cubicBezTo>
                    <a:pt x="426" y="592"/>
                    <a:pt x="427" y="593"/>
                    <a:pt x="426" y="593"/>
                  </a:cubicBezTo>
                  <a:cubicBezTo>
                    <a:pt x="426" y="593"/>
                    <a:pt x="425" y="592"/>
                    <a:pt x="425" y="591"/>
                  </a:cubicBezTo>
                  <a:cubicBezTo>
                    <a:pt x="418" y="591"/>
                    <a:pt x="419" y="600"/>
                    <a:pt x="420" y="603"/>
                  </a:cubicBezTo>
                  <a:cubicBezTo>
                    <a:pt x="421" y="603"/>
                    <a:pt x="421" y="601"/>
                    <a:pt x="422" y="600"/>
                  </a:cubicBezTo>
                  <a:cubicBezTo>
                    <a:pt x="424" y="602"/>
                    <a:pt x="425" y="603"/>
                    <a:pt x="427" y="604"/>
                  </a:cubicBezTo>
                  <a:cubicBezTo>
                    <a:pt x="427" y="603"/>
                    <a:pt x="427" y="601"/>
                    <a:pt x="429" y="601"/>
                  </a:cubicBezTo>
                  <a:cubicBezTo>
                    <a:pt x="429" y="599"/>
                    <a:pt x="427" y="598"/>
                    <a:pt x="427" y="596"/>
                  </a:cubicBezTo>
                  <a:cubicBezTo>
                    <a:pt x="428" y="597"/>
                    <a:pt x="430" y="599"/>
                    <a:pt x="431" y="600"/>
                  </a:cubicBezTo>
                  <a:cubicBezTo>
                    <a:pt x="432" y="599"/>
                    <a:pt x="433" y="596"/>
                    <a:pt x="432" y="594"/>
                  </a:cubicBezTo>
                  <a:cubicBezTo>
                    <a:pt x="430" y="595"/>
                    <a:pt x="428" y="594"/>
                    <a:pt x="428" y="592"/>
                  </a:cubicBezTo>
                  <a:close/>
                  <a:moveTo>
                    <a:pt x="11" y="620"/>
                  </a:moveTo>
                  <a:cubicBezTo>
                    <a:pt x="13" y="620"/>
                    <a:pt x="15" y="621"/>
                    <a:pt x="15" y="618"/>
                  </a:cubicBezTo>
                  <a:cubicBezTo>
                    <a:pt x="12" y="618"/>
                    <a:pt x="11" y="617"/>
                    <a:pt x="10" y="616"/>
                  </a:cubicBezTo>
                  <a:cubicBezTo>
                    <a:pt x="9" y="615"/>
                    <a:pt x="9" y="614"/>
                    <a:pt x="8" y="612"/>
                  </a:cubicBezTo>
                  <a:cubicBezTo>
                    <a:pt x="5" y="612"/>
                    <a:pt x="3" y="609"/>
                    <a:pt x="0" y="612"/>
                  </a:cubicBezTo>
                  <a:cubicBezTo>
                    <a:pt x="2" y="614"/>
                    <a:pt x="3" y="617"/>
                    <a:pt x="5" y="619"/>
                  </a:cubicBezTo>
                  <a:cubicBezTo>
                    <a:pt x="4" y="620"/>
                    <a:pt x="3" y="619"/>
                    <a:pt x="1" y="619"/>
                  </a:cubicBezTo>
                  <a:cubicBezTo>
                    <a:pt x="1" y="620"/>
                    <a:pt x="0" y="620"/>
                    <a:pt x="0" y="621"/>
                  </a:cubicBezTo>
                  <a:cubicBezTo>
                    <a:pt x="3" y="621"/>
                    <a:pt x="2" y="625"/>
                    <a:pt x="5" y="626"/>
                  </a:cubicBezTo>
                  <a:cubicBezTo>
                    <a:pt x="5" y="624"/>
                    <a:pt x="5" y="623"/>
                    <a:pt x="6" y="623"/>
                  </a:cubicBezTo>
                  <a:cubicBezTo>
                    <a:pt x="9" y="623"/>
                    <a:pt x="9" y="620"/>
                    <a:pt x="11" y="620"/>
                  </a:cubicBezTo>
                  <a:close/>
                  <a:moveTo>
                    <a:pt x="312" y="616"/>
                  </a:moveTo>
                  <a:cubicBezTo>
                    <a:pt x="312" y="615"/>
                    <a:pt x="314" y="615"/>
                    <a:pt x="313" y="613"/>
                  </a:cubicBezTo>
                  <a:cubicBezTo>
                    <a:pt x="310" y="613"/>
                    <a:pt x="309" y="613"/>
                    <a:pt x="308" y="614"/>
                  </a:cubicBezTo>
                  <a:cubicBezTo>
                    <a:pt x="308" y="616"/>
                    <a:pt x="310" y="617"/>
                    <a:pt x="308" y="619"/>
                  </a:cubicBezTo>
                  <a:cubicBezTo>
                    <a:pt x="307" y="616"/>
                    <a:pt x="304" y="617"/>
                    <a:pt x="304" y="614"/>
                  </a:cubicBezTo>
                  <a:cubicBezTo>
                    <a:pt x="299" y="612"/>
                    <a:pt x="296" y="617"/>
                    <a:pt x="298" y="621"/>
                  </a:cubicBezTo>
                  <a:cubicBezTo>
                    <a:pt x="300" y="621"/>
                    <a:pt x="301" y="620"/>
                    <a:pt x="302" y="622"/>
                  </a:cubicBezTo>
                  <a:cubicBezTo>
                    <a:pt x="304" y="621"/>
                    <a:pt x="307" y="620"/>
                    <a:pt x="310" y="621"/>
                  </a:cubicBezTo>
                  <a:cubicBezTo>
                    <a:pt x="311" y="620"/>
                    <a:pt x="312" y="619"/>
                    <a:pt x="315" y="619"/>
                  </a:cubicBezTo>
                  <a:cubicBezTo>
                    <a:pt x="315" y="616"/>
                    <a:pt x="313" y="617"/>
                    <a:pt x="312" y="616"/>
                  </a:cubicBezTo>
                  <a:close/>
                  <a:moveTo>
                    <a:pt x="372" y="618"/>
                  </a:moveTo>
                  <a:cubicBezTo>
                    <a:pt x="370" y="621"/>
                    <a:pt x="376" y="625"/>
                    <a:pt x="379" y="624"/>
                  </a:cubicBezTo>
                  <a:cubicBezTo>
                    <a:pt x="379" y="623"/>
                    <a:pt x="378" y="621"/>
                    <a:pt x="378" y="620"/>
                  </a:cubicBezTo>
                  <a:cubicBezTo>
                    <a:pt x="375" y="621"/>
                    <a:pt x="376" y="617"/>
                    <a:pt x="372" y="618"/>
                  </a:cubicBezTo>
                  <a:close/>
                  <a:moveTo>
                    <a:pt x="29" y="623"/>
                  </a:moveTo>
                  <a:cubicBezTo>
                    <a:pt x="29" y="620"/>
                    <a:pt x="28" y="619"/>
                    <a:pt x="26" y="619"/>
                  </a:cubicBezTo>
                  <a:cubicBezTo>
                    <a:pt x="24" y="620"/>
                    <a:pt x="24" y="622"/>
                    <a:pt x="22" y="623"/>
                  </a:cubicBezTo>
                  <a:cubicBezTo>
                    <a:pt x="18" y="622"/>
                    <a:pt x="16" y="625"/>
                    <a:pt x="13" y="622"/>
                  </a:cubicBezTo>
                  <a:cubicBezTo>
                    <a:pt x="12" y="622"/>
                    <a:pt x="10" y="622"/>
                    <a:pt x="10" y="623"/>
                  </a:cubicBezTo>
                  <a:cubicBezTo>
                    <a:pt x="10" y="624"/>
                    <a:pt x="10" y="625"/>
                    <a:pt x="11" y="626"/>
                  </a:cubicBezTo>
                  <a:cubicBezTo>
                    <a:pt x="12" y="627"/>
                    <a:pt x="12" y="625"/>
                    <a:pt x="13" y="624"/>
                  </a:cubicBezTo>
                  <a:cubicBezTo>
                    <a:pt x="13" y="626"/>
                    <a:pt x="16" y="625"/>
                    <a:pt x="18" y="626"/>
                  </a:cubicBezTo>
                  <a:cubicBezTo>
                    <a:pt x="19" y="627"/>
                    <a:pt x="19" y="628"/>
                    <a:pt x="20" y="629"/>
                  </a:cubicBezTo>
                  <a:cubicBezTo>
                    <a:pt x="22" y="628"/>
                    <a:pt x="22" y="629"/>
                    <a:pt x="24" y="629"/>
                  </a:cubicBezTo>
                  <a:cubicBezTo>
                    <a:pt x="25" y="627"/>
                    <a:pt x="26" y="623"/>
                    <a:pt x="29" y="623"/>
                  </a:cubicBezTo>
                  <a:close/>
                  <a:moveTo>
                    <a:pt x="53" y="629"/>
                  </a:moveTo>
                  <a:cubicBezTo>
                    <a:pt x="53" y="627"/>
                    <a:pt x="53" y="627"/>
                    <a:pt x="55" y="627"/>
                  </a:cubicBezTo>
                  <a:cubicBezTo>
                    <a:pt x="54" y="615"/>
                    <a:pt x="43" y="628"/>
                    <a:pt x="53" y="629"/>
                  </a:cubicBezTo>
                  <a:close/>
                  <a:moveTo>
                    <a:pt x="45" y="631"/>
                  </a:moveTo>
                  <a:cubicBezTo>
                    <a:pt x="46" y="627"/>
                    <a:pt x="39" y="630"/>
                    <a:pt x="38" y="627"/>
                  </a:cubicBezTo>
                  <a:cubicBezTo>
                    <a:pt x="41" y="627"/>
                    <a:pt x="41" y="624"/>
                    <a:pt x="41" y="622"/>
                  </a:cubicBezTo>
                  <a:cubicBezTo>
                    <a:pt x="38" y="623"/>
                    <a:pt x="38" y="622"/>
                    <a:pt x="35" y="622"/>
                  </a:cubicBezTo>
                  <a:cubicBezTo>
                    <a:pt x="33" y="623"/>
                    <a:pt x="34" y="627"/>
                    <a:pt x="32" y="627"/>
                  </a:cubicBezTo>
                  <a:cubicBezTo>
                    <a:pt x="32" y="626"/>
                    <a:pt x="31" y="626"/>
                    <a:pt x="30" y="626"/>
                  </a:cubicBezTo>
                  <a:cubicBezTo>
                    <a:pt x="29" y="627"/>
                    <a:pt x="29" y="628"/>
                    <a:pt x="29" y="629"/>
                  </a:cubicBezTo>
                  <a:cubicBezTo>
                    <a:pt x="27" y="630"/>
                    <a:pt x="25" y="632"/>
                    <a:pt x="24" y="634"/>
                  </a:cubicBezTo>
                  <a:cubicBezTo>
                    <a:pt x="25" y="634"/>
                    <a:pt x="25" y="634"/>
                    <a:pt x="26" y="635"/>
                  </a:cubicBezTo>
                  <a:cubicBezTo>
                    <a:pt x="28" y="635"/>
                    <a:pt x="27" y="633"/>
                    <a:pt x="29" y="633"/>
                  </a:cubicBezTo>
                  <a:cubicBezTo>
                    <a:pt x="29" y="634"/>
                    <a:pt x="29" y="634"/>
                    <a:pt x="29" y="635"/>
                  </a:cubicBezTo>
                  <a:cubicBezTo>
                    <a:pt x="31" y="635"/>
                    <a:pt x="31" y="636"/>
                    <a:pt x="32" y="636"/>
                  </a:cubicBezTo>
                  <a:cubicBezTo>
                    <a:pt x="33" y="632"/>
                    <a:pt x="38" y="636"/>
                    <a:pt x="38" y="633"/>
                  </a:cubicBezTo>
                  <a:cubicBezTo>
                    <a:pt x="39" y="635"/>
                    <a:pt x="42" y="635"/>
                    <a:pt x="44" y="635"/>
                  </a:cubicBezTo>
                  <a:cubicBezTo>
                    <a:pt x="44" y="634"/>
                    <a:pt x="45" y="633"/>
                    <a:pt x="45" y="632"/>
                  </a:cubicBezTo>
                  <a:cubicBezTo>
                    <a:pt x="46" y="633"/>
                    <a:pt x="46" y="634"/>
                    <a:pt x="46" y="635"/>
                  </a:cubicBezTo>
                  <a:cubicBezTo>
                    <a:pt x="49" y="635"/>
                    <a:pt x="49" y="634"/>
                    <a:pt x="51" y="635"/>
                  </a:cubicBezTo>
                  <a:cubicBezTo>
                    <a:pt x="51" y="634"/>
                    <a:pt x="51" y="633"/>
                    <a:pt x="53" y="634"/>
                  </a:cubicBezTo>
                  <a:cubicBezTo>
                    <a:pt x="53" y="633"/>
                    <a:pt x="53" y="632"/>
                    <a:pt x="53" y="630"/>
                  </a:cubicBezTo>
                  <a:cubicBezTo>
                    <a:pt x="49" y="631"/>
                    <a:pt x="47" y="628"/>
                    <a:pt x="45" y="631"/>
                  </a:cubicBezTo>
                  <a:close/>
                  <a:moveTo>
                    <a:pt x="113" y="644"/>
                  </a:moveTo>
                  <a:cubicBezTo>
                    <a:pt x="111" y="640"/>
                    <a:pt x="101" y="641"/>
                    <a:pt x="99" y="638"/>
                  </a:cubicBezTo>
                  <a:cubicBezTo>
                    <a:pt x="99" y="637"/>
                    <a:pt x="97" y="636"/>
                    <a:pt x="98" y="636"/>
                  </a:cubicBezTo>
                  <a:cubicBezTo>
                    <a:pt x="101" y="637"/>
                    <a:pt x="102" y="635"/>
                    <a:pt x="104" y="634"/>
                  </a:cubicBezTo>
                  <a:cubicBezTo>
                    <a:pt x="104" y="630"/>
                    <a:pt x="102" y="630"/>
                    <a:pt x="101" y="627"/>
                  </a:cubicBezTo>
                  <a:cubicBezTo>
                    <a:pt x="98" y="627"/>
                    <a:pt x="96" y="626"/>
                    <a:pt x="95" y="629"/>
                  </a:cubicBezTo>
                  <a:cubicBezTo>
                    <a:pt x="95" y="628"/>
                    <a:pt x="93" y="628"/>
                    <a:pt x="92" y="629"/>
                  </a:cubicBezTo>
                  <a:cubicBezTo>
                    <a:pt x="92" y="631"/>
                    <a:pt x="95" y="631"/>
                    <a:pt x="96" y="633"/>
                  </a:cubicBezTo>
                  <a:cubicBezTo>
                    <a:pt x="92" y="633"/>
                    <a:pt x="89" y="632"/>
                    <a:pt x="85" y="635"/>
                  </a:cubicBezTo>
                  <a:cubicBezTo>
                    <a:pt x="84" y="633"/>
                    <a:pt x="81" y="635"/>
                    <a:pt x="79" y="632"/>
                  </a:cubicBezTo>
                  <a:cubicBezTo>
                    <a:pt x="79" y="634"/>
                    <a:pt x="76" y="632"/>
                    <a:pt x="75" y="634"/>
                  </a:cubicBezTo>
                  <a:cubicBezTo>
                    <a:pt x="74" y="632"/>
                    <a:pt x="69" y="631"/>
                    <a:pt x="68" y="633"/>
                  </a:cubicBezTo>
                  <a:cubicBezTo>
                    <a:pt x="75" y="637"/>
                    <a:pt x="85" y="638"/>
                    <a:pt x="90" y="640"/>
                  </a:cubicBezTo>
                  <a:cubicBezTo>
                    <a:pt x="93" y="636"/>
                    <a:pt x="100" y="641"/>
                    <a:pt x="102" y="645"/>
                  </a:cubicBezTo>
                  <a:cubicBezTo>
                    <a:pt x="110" y="646"/>
                    <a:pt x="113" y="649"/>
                    <a:pt x="124" y="650"/>
                  </a:cubicBezTo>
                  <a:cubicBezTo>
                    <a:pt x="122" y="646"/>
                    <a:pt x="115" y="646"/>
                    <a:pt x="113" y="644"/>
                  </a:cubicBezTo>
                  <a:close/>
                  <a:moveTo>
                    <a:pt x="256" y="630"/>
                  </a:moveTo>
                  <a:cubicBezTo>
                    <a:pt x="254" y="630"/>
                    <a:pt x="252" y="630"/>
                    <a:pt x="252" y="627"/>
                  </a:cubicBezTo>
                  <a:cubicBezTo>
                    <a:pt x="244" y="625"/>
                    <a:pt x="237" y="632"/>
                    <a:pt x="240" y="636"/>
                  </a:cubicBezTo>
                  <a:cubicBezTo>
                    <a:pt x="238" y="635"/>
                    <a:pt x="236" y="636"/>
                    <a:pt x="234" y="634"/>
                  </a:cubicBezTo>
                  <a:cubicBezTo>
                    <a:pt x="233" y="637"/>
                    <a:pt x="226" y="637"/>
                    <a:pt x="229" y="642"/>
                  </a:cubicBezTo>
                  <a:cubicBezTo>
                    <a:pt x="226" y="642"/>
                    <a:pt x="226" y="644"/>
                    <a:pt x="225" y="645"/>
                  </a:cubicBezTo>
                  <a:cubicBezTo>
                    <a:pt x="223" y="643"/>
                    <a:pt x="223" y="649"/>
                    <a:pt x="220" y="646"/>
                  </a:cubicBezTo>
                  <a:cubicBezTo>
                    <a:pt x="220" y="649"/>
                    <a:pt x="219" y="646"/>
                    <a:pt x="218" y="649"/>
                  </a:cubicBezTo>
                  <a:cubicBezTo>
                    <a:pt x="223" y="649"/>
                    <a:pt x="225" y="647"/>
                    <a:pt x="229" y="648"/>
                  </a:cubicBezTo>
                  <a:cubicBezTo>
                    <a:pt x="228" y="646"/>
                    <a:pt x="232" y="645"/>
                    <a:pt x="236" y="645"/>
                  </a:cubicBezTo>
                  <a:cubicBezTo>
                    <a:pt x="239" y="639"/>
                    <a:pt x="247" y="638"/>
                    <a:pt x="254" y="636"/>
                  </a:cubicBezTo>
                  <a:cubicBezTo>
                    <a:pt x="253" y="632"/>
                    <a:pt x="257" y="633"/>
                    <a:pt x="256" y="630"/>
                  </a:cubicBezTo>
                  <a:close/>
                  <a:moveTo>
                    <a:pt x="199" y="641"/>
                  </a:moveTo>
                  <a:cubicBezTo>
                    <a:pt x="196" y="643"/>
                    <a:pt x="200" y="647"/>
                    <a:pt x="202" y="644"/>
                  </a:cubicBezTo>
                  <a:cubicBezTo>
                    <a:pt x="203" y="645"/>
                    <a:pt x="203" y="647"/>
                    <a:pt x="205" y="647"/>
                  </a:cubicBezTo>
                  <a:cubicBezTo>
                    <a:pt x="206" y="646"/>
                    <a:pt x="208" y="645"/>
                    <a:pt x="207" y="643"/>
                  </a:cubicBezTo>
                  <a:cubicBezTo>
                    <a:pt x="205" y="640"/>
                    <a:pt x="203" y="642"/>
                    <a:pt x="199" y="641"/>
                  </a:cubicBezTo>
                  <a:close/>
                  <a:moveTo>
                    <a:pt x="140" y="642"/>
                  </a:moveTo>
                  <a:cubicBezTo>
                    <a:pt x="136" y="641"/>
                    <a:pt x="133" y="642"/>
                    <a:pt x="132" y="646"/>
                  </a:cubicBezTo>
                  <a:cubicBezTo>
                    <a:pt x="135" y="648"/>
                    <a:pt x="139" y="647"/>
                    <a:pt x="142" y="646"/>
                  </a:cubicBezTo>
                  <a:cubicBezTo>
                    <a:pt x="143" y="643"/>
                    <a:pt x="140" y="644"/>
                    <a:pt x="140" y="642"/>
                  </a:cubicBezTo>
                  <a:close/>
                  <a:moveTo>
                    <a:pt x="176" y="647"/>
                  </a:moveTo>
                  <a:cubicBezTo>
                    <a:pt x="178" y="649"/>
                    <a:pt x="182" y="647"/>
                    <a:pt x="185" y="646"/>
                  </a:cubicBezTo>
                  <a:cubicBezTo>
                    <a:pt x="185" y="639"/>
                    <a:pt x="177" y="643"/>
                    <a:pt x="176" y="647"/>
                  </a:cubicBezTo>
                  <a:close/>
                  <a:moveTo>
                    <a:pt x="168" y="645"/>
                  </a:moveTo>
                  <a:cubicBezTo>
                    <a:pt x="166" y="645"/>
                    <a:pt x="164" y="646"/>
                    <a:pt x="165" y="648"/>
                  </a:cubicBezTo>
                  <a:cubicBezTo>
                    <a:pt x="166" y="648"/>
                    <a:pt x="166" y="649"/>
                    <a:pt x="168" y="649"/>
                  </a:cubicBezTo>
                  <a:cubicBezTo>
                    <a:pt x="168" y="648"/>
                    <a:pt x="168" y="648"/>
                    <a:pt x="169" y="648"/>
                  </a:cubicBezTo>
                  <a:cubicBezTo>
                    <a:pt x="169" y="646"/>
                    <a:pt x="168" y="646"/>
                    <a:pt x="168" y="645"/>
                  </a:cubicBezTo>
                  <a:close/>
                  <a:moveTo>
                    <a:pt x="614" y="497"/>
                  </a:moveTo>
                  <a:cubicBezTo>
                    <a:pt x="614" y="499"/>
                    <a:pt x="613" y="499"/>
                    <a:pt x="612" y="498"/>
                  </a:cubicBezTo>
                  <a:cubicBezTo>
                    <a:pt x="613" y="498"/>
                    <a:pt x="612" y="497"/>
                    <a:pt x="613" y="496"/>
                  </a:cubicBezTo>
                  <a:cubicBezTo>
                    <a:pt x="611" y="494"/>
                    <a:pt x="611" y="497"/>
                    <a:pt x="610" y="497"/>
                  </a:cubicBezTo>
                  <a:cubicBezTo>
                    <a:pt x="610" y="496"/>
                    <a:pt x="609" y="495"/>
                    <a:pt x="608" y="494"/>
                  </a:cubicBezTo>
                  <a:cubicBezTo>
                    <a:pt x="608" y="495"/>
                    <a:pt x="608" y="494"/>
                    <a:pt x="607" y="494"/>
                  </a:cubicBezTo>
                  <a:cubicBezTo>
                    <a:pt x="606" y="494"/>
                    <a:pt x="607" y="496"/>
                    <a:pt x="606" y="496"/>
                  </a:cubicBezTo>
                  <a:cubicBezTo>
                    <a:pt x="605" y="496"/>
                    <a:pt x="605" y="495"/>
                    <a:pt x="605" y="494"/>
                  </a:cubicBezTo>
                  <a:cubicBezTo>
                    <a:pt x="607" y="492"/>
                    <a:pt x="609" y="491"/>
                    <a:pt x="608" y="486"/>
                  </a:cubicBezTo>
                  <a:cubicBezTo>
                    <a:pt x="605" y="487"/>
                    <a:pt x="600" y="485"/>
                    <a:pt x="601" y="492"/>
                  </a:cubicBezTo>
                  <a:cubicBezTo>
                    <a:pt x="599" y="493"/>
                    <a:pt x="598" y="495"/>
                    <a:pt x="596" y="495"/>
                  </a:cubicBezTo>
                  <a:cubicBezTo>
                    <a:pt x="596" y="496"/>
                    <a:pt x="597" y="496"/>
                    <a:pt x="597" y="497"/>
                  </a:cubicBezTo>
                  <a:cubicBezTo>
                    <a:pt x="594" y="496"/>
                    <a:pt x="596" y="499"/>
                    <a:pt x="595" y="499"/>
                  </a:cubicBezTo>
                  <a:cubicBezTo>
                    <a:pt x="595" y="498"/>
                    <a:pt x="594" y="498"/>
                    <a:pt x="593" y="498"/>
                  </a:cubicBezTo>
                  <a:cubicBezTo>
                    <a:pt x="591" y="499"/>
                    <a:pt x="592" y="501"/>
                    <a:pt x="592" y="502"/>
                  </a:cubicBezTo>
                  <a:cubicBezTo>
                    <a:pt x="589" y="501"/>
                    <a:pt x="587" y="506"/>
                    <a:pt x="585" y="508"/>
                  </a:cubicBezTo>
                  <a:cubicBezTo>
                    <a:pt x="587" y="509"/>
                    <a:pt x="592" y="509"/>
                    <a:pt x="591" y="511"/>
                  </a:cubicBezTo>
                  <a:cubicBezTo>
                    <a:pt x="591" y="510"/>
                    <a:pt x="588" y="508"/>
                    <a:pt x="587" y="511"/>
                  </a:cubicBezTo>
                  <a:cubicBezTo>
                    <a:pt x="588" y="511"/>
                    <a:pt x="589" y="512"/>
                    <a:pt x="590" y="513"/>
                  </a:cubicBezTo>
                  <a:cubicBezTo>
                    <a:pt x="587" y="513"/>
                    <a:pt x="587" y="510"/>
                    <a:pt x="583" y="510"/>
                  </a:cubicBezTo>
                  <a:cubicBezTo>
                    <a:pt x="581" y="512"/>
                    <a:pt x="583" y="513"/>
                    <a:pt x="584" y="515"/>
                  </a:cubicBezTo>
                  <a:cubicBezTo>
                    <a:pt x="583" y="515"/>
                    <a:pt x="584" y="517"/>
                    <a:pt x="583" y="518"/>
                  </a:cubicBezTo>
                  <a:cubicBezTo>
                    <a:pt x="583" y="515"/>
                    <a:pt x="581" y="515"/>
                    <a:pt x="582" y="513"/>
                  </a:cubicBezTo>
                  <a:cubicBezTo>
                    <a:pt x="577" y="512"/>
                    <a:pt x="573" y="514"/>
                    <a:pt x="574" y="519"/>
                  </a:cubicBezTo>
                  <a:cubicBezTo>
                    <a:pt x="574" y="520"/>
                    <a:pt x="576" y="521"/>
                    <a:pt x="577" y="521"/>
                  </a:cubicBezTo>
                  <a:cubicBezTo>
                    <a:pt x="576" y="521"/>
                    <a:pt x="575" y="521"/>
                    <a:pt x="575" y="522"/>
                  </a:cubicBezTo>
                  <a:cubicBezTo>
                    <a:pt x="576" y="524"/>
                    <a:pt x="576" y="528"/>
                    <a:pt x="575" y="530"/>
                  </a:cubicBezTo>
                  <a:cubicBezTo>
                    <a:pt x="576" y="521"/>
                    <a:pt x="567" y="518"/>
                    <a:pt x="563" y="524"/>
                  </a:cubicBezTo>
                  <a:cubicBezTo>
                    <a:pt x="559" y="525"/>
                    <a:pt x="556" y="531"/>
                    <a:pt x="555" y="534"/>
                  </a:cubicBezTo>
                  <a:cubicBezTo>
                    <a:pt x="560" y="534"/>
                    <a:pt x="561" y="539"/>
                    <a:pt x="560" y="546"/>
                  </a:cubicBezTo>
                  <a:cubicBezTo>
                    <a:pt x="563" y="546"/>
                    <a:pt x="565" y="549"/>
                    <a:pt x="564" y="552"/>
                  </a:cubicBezTo>
                  <a:cubicBezTo>
                    <a:pt x="568" y="550"/>
                    <a:pt x="570" y="545"/>
                    <a:pt x="574" y="549"/>
                  </a:cubicBezTo>
                  <a:cubicBezTo>
                    <a:pt x="570" y="549"/>
                    <a:pt x="568" y="552"/>
                    <a:pt x="567" y="555"/>
                  </a:cubicBezTo>
                  <a:cubicBezTo>
                    <a:pt x="568" y="556"/>
                    <a:pt x="570" y="556"/>
                    <a:pt x="572" y="556"/>
                  </a:cubicBezTo>
                  <a:cubicBezTo>
                    <a:pt x="574" y="554"/>
                    <a:pt x="575" y="553"/>
                    <a:pt x="578" y="552"/>
                  </a:cubicBezTo>
                  <a:cubicBezTo>
                    <a:pt x="578" y="551"/>
                    <a:pt x="578" y="551"/>
                    <a:pt x="578" y="550"/>
                  </a:cubicBezTo>
                  <a:cubicBezTo>
                    <a:pt x="582" y="550"/>
                    <a:pt x="581" y="547"/>
                    <a:pt x="580" y="544"/>
                  </a:cubicBezTo>
                  <a:cubicBezTo>
                    <a:pt x="583" y="546"/>
                    <a:pt x="582" y="543"/>
                    <a:pt x="584" y="543"/>
                  </a:cubicBezTo>
                  <a:cubicBezTo>
                    <a:pt x="583" y="545"/>
                    <a:pt x="585" y="546"/>
                    <a:pt x="585" y="548"/>
                  </a:cubicBezTo>
                  <a:cubicBezTo>
                    <a:pt x="588" y="548"/>
                    <a:pt x="588" y="546"/>
                    <a:pt x="589" y="544"/>
                  </a:cubicBezTo>
                  <a:cubicBezTo>
                    <a:pt x="591" y="545"/>
                    <a:pt x="592" y="542"/>
                    <a:pt x="595" y="543"/>
                  </a:cubicBezTo>
                  <a:cubicBezTo>
                    <a:pt x="595" y="542"/>
                    <a:pt x="596" y="542"/>
                    <a:pt x="595" y="541"/>
                  </a:cubicBezTo>
                  <a:cubicBezTo>
                    <a:pt x="594" y="540"/>
                    <a:pt x="592" y="540"/>
                    <a:pt x="592" y="540"/>
                  </a:cubicBezTo>
                  <a:cubicBezTo>
                    <a:pt x="595" y="540"/>
                    <a:pt x="593" y="536"/>
                    <a:pt x="593" y="535"/>
                  </a:cubicBezTo>
                  <a:cubicBezTo>
                    <a:pt x="594" y="538"/>
                    <a:pt x="597" y="538"/>
                    <a:pt x="599" y="538"/>
                  </a:cubicBezTo>
                  <a:cubicBezTo>
                    <a:pt x="600" y="536"/>
                    <a:pt x="602" y="535"/>
                    <a:pt x="601" y="533"/>
                  </a:cubicBezTo>
                  <a:cubicBezTo>
                    <a:pt x="600" y="532"/>
                    <a:pt x="598" y="531"/>
                    <a:pt x="598" y="529"/>
                  </a:cubicBezTo>
                  <a:cubicBezTo>
                    <a:pt x="600" y="532"/>
                    <a:pt x="603" y="532"/>
                    <a:pt x="607" y="533"/>
                  </a:cubicBezTo>
                  <a:cubicBezTo>
                    <a:pt x="606" y="528"/>
                    <a:pt x="611" y="529"/>
                    <a:pt x="610" y="524"/>
                  </a:cubicBezTo>
                  <a:cubicBezTo>
                    <a:pt x="608" y="525"/>
                    <a:pt x="607" y="523"/>
                    <a:pt x="605" y="525"/>
                  </a:cubicBezTo>
                  <a:cubicBezTo>
                    <a:pt x="606" y="522"/>
                    <a:pt x="605" y="522"/>
                    <a:pt x="605" y="520"/>
                  </a:cubicBezTo>
                  <a:cubicBezTo>
                    <a:pt x="606" y="520"/>
                    <a:pt x="606" y="519"/>
                    <a:pt x="607" y="519"/>
                  </a:cubicBezTo>
                  <a:cubicBezTo>
                    <a:pt x="607" y="515"/>
                    <a:pt x="606" y="516"/>
                    <a:pt x="608" y="513"/>
                  </a:cubicBezTo>
                  <a:cubicBezTo>
                    <a:pt x="607" y="513"/>
                    <a:pt x="606" y="513"/>
                    <a:pt x="606" y="511"/>
                  </a:cubicBezTo>
                  <a:cubicBezTo>
                    <a:pt x="603" y="513"/>
                    <a:pt x="601" y="513"/>
                    <a:pt x="598" y="515"/>
                  </a:cubicBezTo>
                  <a:cubicBezTo>
                    <a:pt x="599" y="513"/>
                    <a:pt x="597" y="513"/>
                    <a:pt x="595" y="511"/>
                  </a:cubicBezTo>
                  <a:cubicBezTo>
                    <a:pt x="602" y="511"/>
                    <a:pt x="602" y="505"/>
                    <a:pt x="608" y="507"/>
                  </a:cubicBezTo>
                  <a:cubicBezTo>
                    <a:pt x="609" y="507"/>
                    <a:pt x="608" y="505"/>
                    <a:pt x="609" y="504"/>
                  </a:cubicBezTo>
                  <a:cubicBezTo>
                    <a:pt x="610" y="505"/>
                    <a:pt x="611" y="506"/>
                    <a:pt x="613" y="506"/>
                  </a:cubicBezTo>
                  <a:cubicBezTo>
                    <a:pt x="613" y="504"/>
                    <a:pt x="614" y="504"/>
                    <a:pt x="615" y="503"/>
                  </a:cubicBezTo>
                  <a:cubicBezTo>
                    <a:pt x="615" y="501"/>
                    <a:pt x="616" y="498"/>
                    <a:pt x="614" y="497"/>
                  </a:cubicBezTo>
                  <a:close/>
                  <a:moveTo>
                    <a:pt x="1041" y="573"/>
                  </a:moveTo>
                  <a:cubicBezTo>
                    <a:pt x="1043" y="571"/>
                    <a:pt x="1042" y="567"/>
                    <a:pt x="1040" y="564"/>
                  </a:cubicBezTo>
                  <a:cubicBezTo>
                    <a:pt x="1038" y="564"/>
                    <a:pt x="1039" y="564"/>
                    <a:pt x="1037" y="564"/>
                  </a:cubicBezTo>
                  <a:cubicBezTo>
                    <a:pt x="1036" y="560"/>
                    <a:pt x="1032" y="559"/>
                    <a:pt x="1030" y="557"/>
                  </a:cubicBezTo>
                  <a:cubicBezTo>
                    <a:pt x="1032" y="558"/>
                    <a:pt x="1034" y="559"/>
                    <a:pt x="1036" y="559"/>
                  </a:cubicBezTo>
                  <a:cubicBezTo>
                    <a:pt x="1036" y="556"/>
                    <a:pt x="1033" y="556"/>
                    <a:pt x="1031" y="555"/>
                  </a:cubicBezTo>
                  <a:cubicBezTo>
                    <a:pt x="1027" y="549"/>
                    <a:pt x="1021" y="540"/>
                    <a:pt x="1013" y="541"/>
                  </a:cubicBezTo>
                  <a:cubicBezTo>
                    <a:pt x="1011" y="538"/>
                    <a:pt x="1009" y="534"/>
                    <a:pt x="1006" y="531"/>
                  </a:cubicBezTo>
                  <a:cubicBezTo>
                    <a:pt x="1002" y="531"/>
                    <a:pt x="1000" y="533"/>
                    <a:pt x="996" y="532"/>
                  </a:cubicBezTo>
                  <a:cubicBezTo>
                    <a:pt x="994" y="537"/>
                    <a:pt x="998" y="540"/>
                    <a:pt x="1001" y="540"/>
                  </a:cubicBezTo>
                  <a:cubicBezTo>
                    <a:pt x="1000" y="541"/>
                    <a:pt x="999" y="540"/>
                    <a:pt x="998" y="540"/>
                  </a:cubicBezTo>
                  <a:cubicBezTo>
                    <a:pt x="998" y="544"/>
                    <a:pt x="995" y="546"/>
                    <a:pt x="995" y="550"/>
                  </a:cubicBezTo>
                  <a:cubicBezTo>
                    <a:pt x="997" y="550"/>
                    <a:pt x="998" y="551"/>
                    <a:pt x="999" y="551"/>
                  </a:cubicBezTo>
                  <a:cubicBezTo>
                    <a:pt x="1001" y="548"/>
                    <a:pt x="1003" y="544"/>
                    <a:pt x="1006" y="545"/>
                  </a:cubicBezTo>
                  <a:cubicBezTo>
                    <a:pt x="1007" y="547"/>
                    <a:pt x="1005" y="549"/>
                    <a:pt x="1006" y="552"/>
                  </a:cubicBezTo>
                  <a:cubicBezTo>
                    <a:pt x="1004" y="553"/>
                    <a:pt x="1003" y="550"/>
                    <a:pt x="1000" y="552"/>
                  </a:cubicBezTo>
                  <a:cubicBezTo>
                    <a:pt x="1000" y="553"/>
                    <a:pt x="999" y="554"/>
                    <a:pt x="999" y="555"/>
                  </a:cubicBezTo>
                  <a:cubicBezTo>
                    <a:pt x="1001" y="556"/>
                    <a:pt x="1004" y="559"/>
                    <a:pt x="1006" y="556"/>
                  </a:cubicBezTo>
                  <a:cubicBezTo>
                    <a:pt x="1005" y="556"/>
                    <a:pt x="1005" y="555"/>
                    <a:pt x="1006" y="555"/>
                  </a:cubicBezTo>
                  <a:cubicBezTo>
                    <a:pt x="1005" y="559"/>
                    <a:pt x="1011" y="563"/>
                    <a:pt x="1014" y="558"/>
                  </a:cubicBezTo>
                  <a:cubicBezTo>
                    <a:pt x="1013" y="559"/>
                    <a:pt x="1014" y="562"/>
                    <a:pt x="1014" y="564"/>
                  </a:cubicBezTo>
                  <a:cubicBezTo>
                    <a:pt x="1016" y="564"/>
                    <a:pt x="1016" y="565"/>
                    <a:pt x="1017" y="566"/>
                  </a:cubicBezTo>
                  <a:cubicBezTo>
                    <a:pt x="1016" y="565"/>
                    <a:pt x="1015" y="567"/>
                    <a:pt x="1013" y="566"/>
                  </a:cubicBezTo>
                  <a:cubicBezTo>
                    <a:pt x="1011" y="569"/>
                    <a:pt x="1013" y="570"/>
                    <a:pt x="1014" y="572"/>
                  </a:cubicBezTo>
                  <a:cubicBezTo>
                    <a:pt x="1014" y="582"/>
                    <a:pt x="1023" y="585"/>
                    <a:pt x="1027" y="591"/>
                  </a:cubicBezTo>
                  <a:cubicBezTo>
                    <a:pt x="1029" y="591"/>
                    <a:pt x="1030" y="592"/>
                    <a:pt x="1032" y="591"/>
                  </a:cubicBezTo>
                  <a:cubicBezTo>
                    <a:pt x="1032" y="589"/>
                    <a:pt x="1031" y="589"/>
                    <a:pt x="1031" y="588"/>
                  </a:cubicBezTo>
                  <a:cubicBezTo>
                    <a:pt x="1032" y="588"/>
                    <a:pt x="1032" y="587"/>
                    <a:pt x="1033" y="587"/>
                  </a:cubicBezTo>
                  <a:cubicBezTo>
                    <a:pt x="1032" y="585"/>
                    <a:pt x="1031" y="583"/>
                    <a:pt x="1031" y="581"/>
                  </a:cubicBezTo>
                  <a:cubicBezTo>
                    <a:pt x="1030" y="581"/>
                    <a:pt x="1029" y="580"/>
                    <a:pt x="1027" y="580"/>
                  </a:cubicBezTo>
                  <a:cubicBezTo>
                    <a:pt x="1026" y="580"/>
                    <a:pt x="1026" y="582"/>
                    <a:pt x="1025" y="582"/>
                  </a:cubicBezTo>
                  <a:cubicBezTo>
                    <a:pt x="1023" y="580"/>
                    <a:pt x="1021" y="575"/>
                    <a:pt x="1018" y="573"/>
                  </a:cubicBezTo>
                  <a:cubicBezTo>
                    <a:pt x="1020" y="573"/>
                    <a:pt x="1022" y="570"/>
                    <a:pt x="1023" y="572"/>
                  </a:cubicBezTo>
                  <a:cubicBezTo>
                    <a:pt x="1021" y="575"/>
                    <a:pt x="1025" y="575"/>
                    <a:pt x="1023" y="579"/>
                  </a:cubicBezTo>
                  <a:cubicBezTo>
                    <a:pt x="1025" y="578"/>
                    <a:pt x="1026" y="579"/>
                    <a:pt x="1028" y="579"/>
                  </a:cubicBezTo>
                  <a:cubicBezTo>
                    <a:pt x="1029" y="578"/>
                    <a:pt x="1028" y="576"/>
                    <a:pt x="1029" y="576"/>
                  </a:cubicBezTo>
                  <a:cubicBezTo>
                    <a:pt x="1030" y="576"/>
                    <a:pt x="1030" y="578"/>
                    <a:pt x="1030" y="580"/>
                  </a:cubicBezTo>
                  <a:cubicBezTo>
                    <a:pt x="1035" y="581"/>
                    <a:pt x="1038" y="581"/>
                    <a:pt x="1039" y="587"/>
                  </a:cubicBezTo>
                  <a:cubicBezTo>
                    <a:pt x="1042" y="587"/>
                    <a:pt x="1043" y="587"/>
                    <a:pt x="1046" y="586"/>
                  </a:cubicBezTo>
                  <a:cubicBezTo>
                    <a:pt x="1047" y="580"/>
                    <a:pt x="1045" y="578"/>
                    <a:pt x="1043" y="572"/>
                  </a:cubicBezTo>
                  <a:cubicBezTo>
                    <a:pt x="1042" y="572"/>
                    <a:pt x="1042" y="573"/>
                    <a:pt x="1041" y="573"/>
                  </a:cubicBezTo>
                  <a:close/>
                  <a:moveTo>
                    <a:pt x="1074" y="535"/>
                  </a:moveTo>
                  <a:cubicBezTo>
                    <a:pt x="1077" y="530"/>
                    <a:pt x="1075" y="524"/>
                    <a:pt x="1071" y="521"/>
                  </a:cubicBezTo>
                  <a:cubicBezTo>
                    <a:pt x="1069" y="525"/>
                    <a:pt x="1063" y="523"/>
                    <a:pt x="1062" y="519"/>
                  </a:cubicBezTo>
                  <a:cubicBezTo>
                    <a:pt x="1058" y="520"/>
                    <a:pt x="1057" y="518"/>
                    <a:pt x="1055" y="517"/>
                  </a:cubicBezTo>
                  <a:cubicBezTo>
                    <a:pt x="1046" y="517"/>
                    <a:pt x="1040" y="515"/>
                    <a:pt x="1035" y="512"/>
                  </a:cubicBezTo>
                  <a:cubicBezTo>
                    <a:pt x="1035" y="513"/>
                    <a:pt x="1032" y="513"/>
                    <a:pt x="1031" y="514"/>
                  </a:cubicBezTo>
                  <a:cubicBezTo>
                    <a:pt x="1030" y="511"/>
                    <a:pt x="1028" y="510"/>
                    <a:pt x="1028" y="506"/>
                  </a:cubicBezTo>
                  <a:cubicBezTo>
                    <a:pt x="1025" y="506"/>
                    <a:pt x="1024" y="506"/>
                    <a:pt x="1022" y="505"/>
                  </a:cubicBezTo>
                  <a:cubicBezTo>
                    <a:pt x="1022" y="503"/>
                    <a:pt x="1023" y="500"/>
                    <a:pt x="1022" y="498"/>
                  </a:cubicBezTo>
                  <a:cubicBezTo>
                    <a:pt x="1020" y="498"/>
                    <a:pt x="1016" y="499"/>
                    <a:pt x="1015" y="498"/>
                  </a:cubicBezTo>
                  <a:cubicBezTo>
                    <a:pt x="1016" y="497"/>
                    <a:pt x="1016" y="495"/>
                    <a:pt x="1016" y="494"/>
                  </a:cubicBezTo>
                  <a:cubicBezTo>
                    <a:pt x="1004" y="482"/>
                    <a:pt x="993" y="469"/>
                    <a:pt x="981" y="456"/>
                  </a:cubicBezTo>
                  <a:cubicBezTo>
                    <a:pt x="982" y="456"/>
                    <a:pt x="982" y="455"/>
                    <a:pt x="982" y="455"/>
                  </a:cubicBezTo>
                  <a:cubicBezTo>
                    <a:pt x="975" y="451"/>
                    <a:pt x="971" y="443"/>
                    <a:pt x="961" y="443"/>
                  </a:cubicBezTo>
                  <a:cubicBezTo>
                    <a:pt x="959" y="436"/>
                    <a:pt x="952" y="434"/>
                    <a:pt x="949" y="430"/>
                  </a:cubicBezTo>
                  <a:cubicBezTo>
                    <a:pt x="947" y="430"/>
                    <a:pt x="945" y="430"/>
                    <a:pt x="943" y="430"/>
                  </a:cubicBezTo>
                  <a:cubicBezTo>
                    <a:pt x="943" y="427"/>
                    <a:pt x="942" y="426"/>
                    <a:pt x="940" y="425"/>
                  </a:cubicBezTo>
                  <a:cubicBezTo>
                    <a:pt x="943" y="419"/>
                    <a:pt x="934" y="415"/>
                    <a:pt x="929" y="412"/>
                  </a:cubicBezTo>
                  <a:cubicBezTo>
                    <a:pt x="926" y="418"/>
                    <a:pt x="918" y="419"/>
                    <a:pt x="914" y="425"/>
                  </a:cubicBezTo>
                  <a:cubicBezTo>
                    <a:pt x="916" y="425"/>
                    <a:pt x="917" y="426"/>
                    <a:pt x="917" y="426"/>
                  </a:cubicBezTo>
                  <a:cubicBezTo>
                    <a:pt x="916" y="427"/>
                    <a:pt x="917" y="429"/>
                    <a:pt x="916" y="429"/>
                  </a:cubicBezTo>
                  <a:cubicBezTo>
                    <a:pt x="915" y="429"/>
                    <a:pt x="914" y="429"/>
                    <a:pt x="913" y="429"/>
                  </a:cubicBezTo>
                  <a:cubicBezTo>
                    <a:pt x="913" y="434"/>
                    <a:pt x="915" y="438"/>
                    <a:pt x="913" y="441"/>
                  </a:cubicBezTo>
                  <a:cubicBezTo>
                    <a:pt x="905" y="443"/>
                    <a:pt x="903" y="450"/>
                    <a:pt x="898" y="454"/>
                  </a:cubicBezTo>
                  <a:cubicBezTo>
                    <a:pt x="896" y="434"/>
                    <a:pt x="874" y="435"/>
                    <a:pt x="868" y="420"/>
                  </a:cubicBezTo>
                  <a:cubicBezTo>
                    <a:pt x="859" y="421"/>
                    <a:pt x="858" y="414"/>
                    <a:pt x="858" y="405"/>
                  </a:cubicBezTo>
                  <a:cubicBezTo>
                    <a:pt x="851" y="407"/>
                    <a:pt x="844" y="408"/>
                    <a:pt x="842" y="414"/>
                  </a:cubicBezTo>
                  <a:cubicBezTo>
                    <a:pt x="838" y="413"/>
                    <a:pt x="835" y="412"/>
                    <a:pt x="832" y="411"/>
                  </a:cubicBezTo>
                  <a:cubicBezTo>
                    <a:pt x="831" y="412"/>
                    <a:pt x="832" y="414"/>
                    <a:pt x="830" y="414"/>
                  </a:cubicBezTo>
                  <a:cubicBezTo>
                    <a:pt x="828" y="414"/>
                    <a:pt x="825" y="413"/>
                    <a:pt x="823" y="412"/>
                  </a:cubicBezTo>
                  <a:cubicBezTo>
                    <a:pt x="807" y="297"/>
                    <a:pt x="790" y="181"/>
                    <a:pt x="773" y="65"/>
                  </a:cubicBezTo>
                  <a:cubicBezTo>
                    <a:pt x="771" y="65"/>
                    <a:pt x="770" y="64"/>
                    <a:pt x="768" y="65"/>
                  </a:cubicBezTo>
                  <a:cubicBezTo>
                    <a:pt x="767" y="66"/>
                    <a:pt x="770" y="66"/>
                    <a:pt x="768" y="66"/>
                  </a:cubicBezTo>
                  <a:cubicBezTo>
                    <a:pt x="765" y="62"/>
                    <a:pt x="760" y="60"/>
                    <a:pt x="756" y="60"/>
                  </a:cubicBezTo>
                  <a:cubicBezTo>
                    <a:pt x="754" y="58"/>
                    <a:pt x="750" y="52"/>
                    <a:pt x="745" y="53"/>
                  </a:cubicBezTo>
                  <a:cubicBezTo>
                    <a:pt x="745" y="51"/>
                    <a:pt x="743" y="52"/>
                    <a:pt x="741" y="51"/>
                  </a:cubicBezTo>
                  <a:cubicBezTo>
                    <a:pt x="740" y="52"/>
                    <a:pt x="739" y="52"/>
                    <a:pt x="738" y="52"/>
                  </a:cubicBezTo>
                  <a:cubicBezTo>
                    <a:pt x="738" y="51"/>
                    <a:pt x="738" y="51"/>
                    <a:pt x="738" y="50"/>
                  </a:cubicBezTo>
                  <a:cubicBezTo>
                    <a:pt x="736" y="51"/>
                    <a:pt x="735" y="51"/>
                    <a:pt x="733" y="51"/>
                  </a:cubicBezTo>
                  <a:cubicBezTo>
                    <a:pt x="733" y="52"/>
                    <a:pt x="734" y="52"/>
                    <a:pt x="734" y="53"/>
                  </a:cubicBezTo>
                  <a:cubicBezTo>
                    <a:pt x="728" y="53"/>
                    <a:pt x="721" y="62"/>
                    <a:pt x="716" y="56"/>
                  </a:cubicBezTo>
                  <a:cubicBezTo>
                    <a:pt x="713" y="57"/>
                    <a:pt x="710" y="53"/>
                    <a:pt x="708" y="51"/>
                  </a:cubicBezTo>
                  <a:cubicBezTo>
                    <a:pt x="700" y="50"/>
                    <a:pt x="692" y="52"/>
                    <a:pt x="684" y="50"/>
                  </a:cubicBezTo>
                  <a:cubicBezTo>
                    <a:pt x="683" y="50"/>
                    <a:pt x="683" y="48"/>
                    <a:pt x="683" y="47"/>
                  </a:cubicBezTo>
                  <a:cubicBezTo>
                    <a:pt x="679" y="48"/>
                    <a:pt x="678" y="43"/>
                    <a:pt x="674" y="47"/>
                  </a:cubicBezTo>
                  <a:cubicBezTo>
                    <a:pt x="675" y="44"/>
                    <a:pt x="673" y="44"/>
                    <a:pt x="672" y="43"/>
                  </a:cubicBezTo>
                  <a:cubicBezTo>
                    <a:pt x="670" y="42"/>
                    <a:pt x="670" y="43"/>
                    <a:pt x="668" y="43"/>
                  </a:cubicBezTo>
                  <a:cubicBezTo>
                    <a:pt x="664" y="35"/>
                    <a:pt x="653" y="41"/>
                    <a:pt x="647" y="43"/>
                  </a:cubicBezTo>
                  <a:cubicBezTo>
                    <a:pt x="648" y="42"/>
                    <a:pt x="649" y="41"/>
                    <a:pt x="649" y="39"/>
                  </a:cubicBezTo>
                  <a:cubicBezTo>
                    <a:pt x="642" y="39"/>
                    <a:pt x="636" y="44"/>
                    <a:pt x="630" y="40"/>
                  </a:cubicBezTo>
                  <a:cubicBezTo>
                    <a:pt x="633" y="41"/>
                    <a:pt x="632" y="38"/>
                    <a:pt x="633" y="36"/>
                  </a:cubicBezTo>
                  <a:cubicBezTo>
                    <a:pt x="628" y="36"/>
                    <a:pt x="626" y="34"/>
                    <a:pt x="623" y="33"/>
                  </a:cubicBezTo>
                  <a:cubicBezTo>
                    <a:pt x="624" y="31"/>
                    <a:pt x="626" y="29"/>
                    <a:pt x="627" y="27"/>
                  </a:cubicBezTo>
                  <a:cubicBezTo>
                    <a:pt x="626" y="23"/>
                    <a:pt x="621" y="24"/>
                    <a:pt x="618" y="24"/>
                  </a:cubicBezTo>
                  <a:cubicBezTo>
                    <a:pt x="617" y="23"/>
                    <a:pt x="616" y="22"/>
                    <a:pt x="615" y="21"/>
                  </a:cubicBezTo>
                  <a:cubicBezTo>
                    <a:pt x="614" y="21"/>
                    <a:pt x="612" y="22"/>
                    <a:pt x="611" y="23"/>
                  </a:cubicBezTo>
                  <a:cubicBezTo>
                    <a:pt x="607" y="23"/>
                    <a:pt x="604" y="22"/>
                    <a:pt x="602" y="26"/>
                  </a:cubicBezTo>
                  <a:cubicBezTo>
                    <a:pt x="602" y="23"/>
                    <a:pt x="597" y="25"/>
                    <a:pt x="597" y="22"/>
                  </a:cubicBezTo>
                  <a:cubicBezTo>
                    <a:pt x="597" y="21"/>
                    <a:pt x="598" y="19"/>
                    <a:pt x="598" y="18"/>
                  </a:cubicBezTo>
                  <a:cubicBezTo>
                    <a:pt x="596" y="14"/>
                    <a:pt x="594" y="13"/>
                    <a:pt x="591" y="12"/>
                  </a:cubicBezTo>
                  <a:cubicBezTo>
                    <a:pt x="590" y="14"/>
                    <a:pt x="587" y="14"/>
                    <a:pt x="589" y="16"/>
                  </a:cubicBezTo>
                  <a:cubicBezTo>
                    <a:pt x="587" y="17"/>
                    <a:pt x="584" y="18"/>
                    <a:pt x="585" y="23"/>
                  </a:cubicBezTo>
                  <a:cubicBezTo>
                    <a:pt x="583" y="22"/>
                    <a:pt x="583" y="23"/>
                    <a:pt x="580" y="23"/>
                  </a:cubicBezTo>
                  <a:cubicBezTo>
                    <a:pt x="580" y="21"/>
                    <a:pt x="580" y="20"/>
                    <a:pt x="580" y="18"/>
                  </a:cubicBezTo>
                  <a:cubicBezTo>
                    <a:pt x="584" y="19"/>
                    <a:pt x="587" y="15"/>
                    <a:pt x="586" y="10"/>
                  </a:cubicBezTo>
                  <a:cubicBezTo>
                    <a:pt x="581" y="8"/>
                    <a:pt x="578" y="6"/>
                    <a:pt x="575" y="3"/>
                  </a:cubicBezTo>
                  <a:cubicBezTo>
                    <a:pt x="574" y="2"/>
                    <a:pt x="578" y="4"/>
                    <a:pt x="577" y="2"/>
                  </a:cubicBezTo>
                  <a:cubicBezTo>
                    <a:pt x="575" y="0"/>
                    <a:pt x="573" y="2"/>
                    <a:pt x="572" y="2"/>
                  </a:cubicBezTo>
                  <a:cubicBezTo>
                    <a:pt x="566" y="6"/>
                    <a:pt x="563" y="20"/>
                    <a:pt x="552" y="20"/>
                  </a:cubicBezTo>
                  <a:cubicBezTo>
                    <a:pt x="551" y="19"/>
                    <a:pt x="549" y="19"/>
                    <a:pt x="548" y="18"/>
                  </a:cubicBezTo>
                  <a:cubicBezTo>
                    <a:pt x="547" y="22"/>
                    <a:pt x="539" y="19"/>
                    <a:pt x="541" y="16"/>
                  </a:cubicBezTo>
                  <a:cubicBezTo>
                    <a:pt x="534" y="15"/>
                    <a:pt x="530" y="22"/>
                    <a:pt x="525" y="27"/>
                  </a:cubicBezTo>
                  <a:cubicBezTo>
                    <a:pt x="520" y="31"/>
                    <a:pt x="508" y="39"/>
                    <a:pt x="504" y="32"/>
                  </a:cubicBezTo>
                  <a:cubicBezTo>
                    <a:pt x="496" y="36"/>
                    <a:pt x="492" y="45"/>
                    <a:pt x="483" y="50"/>
                  </a:cubicBezTo>
                  <a:cubicBezTo>
                    <a:pt x="483" y="52"/>
                    <a:pt x="483" y="54"/>
                    <a:pt x="481" y="55"/>
                  </a:cubicBezTo>
                  <a:cubicBezTo>
                    <a:pt x="481" y="58"/>
                    <a:pt x="482" y="57"/>
                    <a:pt x="481" y="59"/>
                  </a:cubicBezTo>
                  <a:cubicBezTo>
                    <a:pt x="476" y="69"/>
                    <a:pt x="468" y="77"/>
                    <a:pt x="453" y="76"/>
                  </a:cubicBezTo>
                  <a:cubicBezTo>
                    <a:pt x="446" y="76"/>
                    <a:pt x="439" y="74"/>
                    <a:pt x="434" y="72"/>
                  </a:cubicBezTo>
                  <a:cubicBezTo>
                    <a:pt x="433" y="78"/>
                    <a:pt x="430" y="83"/>
                    <a:pt x="428" y="88"/>
                  </a:cubicBezTo>
                  <a:cubicBezTo>
                    <a:pt x="425" y="89"/>
                    <a:pt x="421" y="88"/>
                    <a:pt x="420" y="90"/>
                  </a:cubicBezTo>
                  <a:cubicBezTo>
                    <a:pt x="426" y="91"/>
                    <a:pt x="429" y="96"/>
                    <a:pt x="430" y="102"/>
                  </a:cubicBezTo>
                  <a:cubicBezTo>
                    <a:pt x="438" y="105"/>
                    <a:pt x="442" y="112"/>
                    <a:pt x="445" y="120"/>
                  </a:cubicBezTo>
                  <a:cubicBezTo>
                    <a:pt x="452" y="123"/>
                    <a:pt x="454" y="134"/>
                    <a:pt x="452" y="144"/>
                  </a:cubicBezTo>
                  <a:cubicBezTo>
                    <a:pt x="457" y="147"/>
                    <a:pt x="461" y="150"/>
                    <a:pt x="466" y="152"/>
                  </a:cubicBezTo>
                  <a:cubicBezTo>
                    <a:pt x="466" y="151"/>
                    <a:pt x="464" y="150"/>
                    <a:pt x="466" y="150"/>
                  </a:cubicBezTo>
                  <a:cubicBezTo>
                    <a:pt x="467" y="152"/>
                    <a:pt x="470" y="152"/>
                    <a:pt x="470" y="154"/>
                  </a:cubicBezTo>
                  <a:cubicBezTo>
                    <a:pt x="468" y="155"/>
                    <a:pt x="468" y="156"/>
                    <a:pt x="466" y="157"/>
                  </a:cubicBezTo>
                  <a:cubicBezTo>
                    <a:pt x="466" y="159"/>
                    <a:pt x="468" y="160"/>
                    <a:pt x="467" y="163"/>
                  </a:cubicBezTo>
                  <a:cubicBezTo>
                    <a:pt x="471" y="162"/>
                    <a:pt x="471" y="166"/>
                    <a:pt x="472" y="169"/>
                  </a:cubicBezTo>
                  <a:cubicBezTo>
                    <a:pt x="473" y="171"/>
                    <a:pt x="475" y="171"/>
                    <a:pt x="475" y="173"/>
                  </a:cubicBezTo>
                  <a:cubicBezTo>
                    <a:pt x="475" y="177"/>
                    <a:pt x="471" y="180"/>
                    <a:pt x="474" y="182"/>
                  </a:cubicBezTo>
                  <a:cubicBezTo>
                    <a:pt x="476" y="182"/>
                    <a:pt x="474" y="178"/>
                    <a:pt x="475" y="178"/>
                  </a:cubicBezTo>
                  <a:cubicBezTo>
                    <a:pt x="480" y="176"/>
                    <a:pt x="484" y="180"/>
                    <a:pt x="486" y="184"/>
                  </a:cubicBezTo>
                  <a:cubicBezTo>
                    <a:pt x="484" y="185"/>
                    <a:pt x="482" y="185"/>
                    <a:pt x="482" y="182"/>
                  </a:cubicBezTo>
                  <a:cubicBezTo>
                    <a:pt x="476" y="181"/>
                    <a:pt x="476" y="187"/>
                    <a:pt x="473" y="190"/>
                  </a:cubicBezTo>
                  <a:cubicBezTo>
                    <a:pt x="469" y="187"/>
                    <a:pt x="465" y="188"/>
                    <a:pt x="461" y="188"/>
                  </a:cubicBezTo>
                  <a:cubicBezTo>
                    <a:pt x="461" y="187"/>
                    <a:pt x="460" y="186"/>
                    <a:pt x="460" y="185"/>
                  </a:cubicBezTo>
                  <a:cubicBezTo>
                    <a:pt x="454" y="186"/>
                    <a:pt x="451" y="183"/>
                    <a:pt x="446" y="183"/>
                  </a:cubicBezTo>
                  <a:cubicBezTo>
                    <a:pt x="439" y="179"/>
                    <a:pt x="448" y="170"/>
                    <a:pt x="448" y="166"/>
                  </a:cubicBezTo>
                  <a:cubicBezTo>
                    <a:pt x="449" y="166"/>
                    <a:pt x="449" y="166"/>
                    <a:pt x="450" y="166"/>
                  </a:cubicBezTo>
                  <a:cubicBezTo>
                    <a:pt x="449" y="162"/>
                    <a:pt x="443" y="162"/>
                    <a:pt x="439" y="161"/>
                  </a:cubicBezTo>
                  <a:cubicBezTo>
                    <a:pt x="429" y="161"/>
                    <a:pt x="417" y="166"/>
                    <a:pt x="409" y="168"/>
                  </a:cubicBezTo>
                  <a:cubicBezTo>
                    <a:pt x="396" y="173"/>
                    <a:pt x="385" y="177"/>
                    <a:pt x="373" y="181"/>
                  </a:cubicBezTo>
                  <a:cubicBezTo>
                    <a:pt x="372" y="182"/>
                    <a:pt x="373" y="183"/>
                    <a:pt x="373" y="185"/>
                  </a:cubicBezTo>
                  <a:cubicBezTo>
                    <a:pt x="377" y="187"/>
                    <a:pt x="379" y="191"/>
                    <a:pt x="381" y="194"/>
                  </a:cubicBezTo>
                  <a:cubicBezTo>
                    <a:pt x="388" y="196"/>
                    <a:pt x="392" y="200"/>
                    <a:pt x="398" y="203"/>
                  </a:cubicBezTo>
                  <a:cubicBezTo>
                    <a:pt x="395" y="201"/>
                    <a:pt x="390" y="211"/>
                    <a:pt x="388" y="204"/>
                  </a:cubicBezTo>
                  <a:cubicBezTo>
                    <a:pt x="388" y="203"/>
                    <a:pt x="391" y="202"/>
                    <a:pt x="389" y="200"/>
                  </a:cubicBezTo>
                  <a:cubicBezTo>
                    <a:pt x="382" y="206"/>
                    <a:pt x="390" y="212"/>
                    <a:pt x="391" y="219"/>
                  </a:cubicBezTo>
                  <a:cubicBezTo>
                    <a:pt x="391" y="220"/>
                    <a:pt x="390" y="220"/>
                    <a:pt x="389" y="220"/>
                  </a:cubicBezTo>
                  <a:cubicBezTo>
                    <a:pt x="387" y="234"/>
                    <a:pt x="404" y="232"/>
                    <a:pt x="410" y="240"/>
                  </a:cubicBezTo>
                  <a:cubicBezTo>
                    <a:pt x="417" y="241"/>
                    <a:pt x="422" y="235"/>
                    <a:pt x="428" y="239"/>
                  </a:cubicBezTo>
                  <a:cubicBezTo>
                    <a:pt x="435" y="237"/>
                    <a:pt x="436" y="245"/>
                    <a:pt x="441" y="248"/>
                  </a:cubicBezTo>
                  <a:cubicBezTo>
                    <a:pt x="442" y="246"/>
                    <a:pt x="442" y="244"/>
                    <a:pt x="444" y="243"/>
                  </a:cubicBezTo>
                  <a:cubicBezTo>
                    <a:pt x="445" y="245"/>
                    <a:pt x="444" y="248"/>
                    <a:pt x="444" y="252"/>
                  </a:cubicBezTo>
                  <a:cubicBezTo>
                    <a:pt x="447" y="252"/>
                    <a:pt x="446" y="250"/>
                    <a:pt x="449" y="250"/>
                  </a:cubicBezTo>
                  <a:cubicBezTo>
                    <a:pt x="449" y="244"/>
                    <a:pt x="456" y="244"/>
                    <a:pt x="458" y="240"/>
                  </a:cubicBezTo>
                  <a:cubicBezTo>
                    <a:pt x="462" y="241"/>
                    <a:pt x="464" y="240"/>
                    <a:pt x="466" y="238"/>
                  </a:cubicBezTo>
                  <a:cubicBezTo>
                    <a:pt x="467" y="238"/>
                    <a:pt x="467" y="241"/>
                    <a:pt x="468" y="240"/>
                  </a:cubicBezTo>
                  <a:cubicBezTo>
                    <a:pt x="472" y="240"/>
                    <a:pt x="472" y="237"/>
                    <a:pt x="475" y="236"/>
                  </a:cubicBezTo>
                  <a:cubicBezTo>
                    <a:pt x="478" y="239"/>
                    <a:pt x="481" y="242"/>
                    <a:pt x="478" y="247"/>
                  </a:cubicBezTo>
                  <a:cubicBezTo>
                    <a:pt x="476" y="247"/>
                    <a:pt x="474" y="248"/>
                    <a:pt x="473" y="250"/>
                  </a:cubicBezTo>
                  <a:cubicBezTo>
                    <a:pt x="471" y="248"/>
                    <a:pt x="469" y="247"/>
                    <a:pt x="467" y="248"/>
                  </a:cubicBezTo>
                  <a:cubicBezTo>
                    <a:pt x="467" y="251"/>
                    <a:pt x="465" y="251"/>
                    <a:pt x="465" y="254"/>
                  </a:cubicBezTo>
                  <a:cubicBezTo>
                    <a:pt x="467" y="254"/>
                    <a:pt x="467" y="252"/>
                    <a:pt x="468" y="252"/>
                  </a:cubicBezTo>
                  <a:cubicBezTo>
                    <a:pt x="474" y="258"/>
                    <a:pt x="473" y="268"/>
                    <a:pt x="474" y="279"/>
                  </a:cubicBezTo>
                  <a:cubicBezTo>
                    <a:pt x="471" y="282"/>
                    <a:pt x="468" y="284"/>
                    <a:pt x="465" y="287"/>
                  </a:cubicBezTo>
                  <a:cubicBezTo>
                    <a:pt x="459" y="288"/>
                    <a:pt x="458" y="286"/>
                    <a:pt x="452" y="286"/>
                  </a:cubicBezTo>
                  <a:cubicBezTo>
                    <a:pt x="453" y="283"/>
                    <a:pt x="448" y="282"/>
                    <a:pt x="447" y="282"/>
                  </a:cubicBezTo>
                  <a:cubicBezTo>
                    <a:pt x="448" y="280"/>
                    <a:pt x="447" y="280"/>
                    <a:pt x="447" y="278"/>
                  </a:cubicBezTo>
                  <a:cubicBezTo>
                    <a:pt x="445" y="277"/>
                    <a:pt x="440" y="277"/>
                    <a:pt x="441" y="281"/>
                  </a:cubicBezTo>
                  <a:cubicBezTo>
                    <a:pt x="442" y="283"/>
                    <a:pt x="447" y="281"/>
                    <a:pt x="447" y="284"/>
                  </a:cubicBezTo>
                  <a:cubicBezTo>
                    <a:pt x="442" y="286"/>
                    <a:pt x="442" y="292"/>
                    <a:pt x="436" y="292"/>
                  </a:cubicBezTo>
                  <a:cubicBezTo>
                    <a:pt x="434" y="295"/>
                    <a:pt x="432" y="298"/>
                    <a:pt x="426" y="297"/>
                  </a:cubicBezTo>
                  <a:cubicBezTo>
                    <a:pt x="424" y="288"/>
                    <a:pt x="412" y="281"/>
                    <a:pt x="405" y="290"/>
                  </a:cubicBezTo>
                  <a:cubicBezTo>
                    <a:pt x="404" y="291"/>
                    <a:pt x="407" y="291"/>
                    <a:pt x="406" y="293"/>
                  </a:cubicBezTo>
                  <a:cubicBezTo>
                    <a:pt x="399" y="291"/>
                    <a:pt x="395" y="303"/>
                    <a:pt x="398" y="308"/>
                  </a:cubicBezTo>
                  <a:cubicBezTo>
                    <a:pt x="396" y="308"/>
                    <a:pt x="396" y="309"/>
                    <a:pt x="395" y="310"/>
                  </a:cubicBezTo>
                  <a:cubicBezTo>
                    <a:pt x="395" y="309"/>
                    <a:pt x="394" y="309"/>
                    <a:pt x="392" y="309"/>
                  </a:cubicBezTo>
                  <a:cubicBezTo>
                    <a:pt x="387" y="315"/>
                    <a:pt x="372" y="320"/>
                    <a:pt x="376" y="332"/>
                  </a:cubicBezTo>
                  <a:cubicBezTo>
                    <a:pt x="373" y="333"/>
                    <a:pt x="371" y="329"/>
                    <a:pt x="367" y="332"/>
                  </a:cubicBezTo>
                  <a:cubicBezTo>
                    <a:pt x="367" y="335"/>
                    <a:pt x="369" y="337"/>
                    <a:pt x="371" y="338"/>
                  </a:cubicBezTo>
                  <a:cubicBezTo>
                    <a:pt x="369" y="337"/>
                    <a:pt x="367" y="338"/>
                    <a:pt x="366" y="337"/>
                  </a:cubicBezTo>
                  <a:cubicBezTo>
                    <a:pt x="366" y="336"/>
                    <a:pt x="367" y="336"/>
                    <a:pt x="367" y="334"/>
                  </a:cubicBezTo>
                  <a:cubicBezTo>
                    <a:pt x="364" y="335"/>
                    <a:pt x="362" y="343"/>
                    <a:pt x="366" y="344"/>
                  </a:cubicBezTo>
                  <a:cubicBezTo>
                    <a:pt x="366" y="344"/>
                    <a:pt x="367" y="343"/>
                    <a:pt x="368" y="342"/>
                  </a:cubicBezTo>
                  <a:cubicBezTo>
                    <a:pt x="369" y="343"/>
                    <a:pt x="371" y="344"/>
                    <a:pt x="371" y="346"/>
                  </a:cubicBezTo>
                  <a:cubicBezTo>
                    <a:pt x="369" y="346"/>
                    <a:pt x="367" y="346"/>
                    <a:pt x="366" y="347"/>
                  </a:cubicBezTo>
                  <a:cubicBezTo>
                    <a:pt x="366" y="349"/>
                    <a:pt x="367" y="350"/>
                    <a:pt x="367" y="352"/>
                  </a:cubicBezTo>
                  <a:cubicBezTo>
                    <a:pt x="368" y="352"/>
                    <a:pt x="370" y="353"/>
                    <a:pt x="371" y="354"/>
                  </a:cubicBezTo>
                  <a:cubicBezTo>
                    <a:pt x="370" y="356"/>
                    <a:pt x="370" y="359"/>
                    <a:pt x="370" y="361"/>
                  </a:cubicBezTo>
                  <a:cubicBezTo>
                    <a:pt x="372" y="362"/>
                    <a:pt x="372" y="363"/>
                    <a:pt x="374" y="363"/>
                  </a:cubicBezTo>
                  <a:cubicBezTo>
                    <a:pt x="376" y="362"/>
                    <a:pt x="375" y="360"/>
                    <a:pt x="376" y="360"/>
                  </a:cubicBezTo>
                  <a:cubicBezTo>
                    <a:pt x="378" y="361"/>
                    <a:pt x="378" y="363"/>
                    <a:pt x="379" y="365"/>
                  </a:cubicBezTo>
                  <a:cubicBezTo>
                    <a:pt x="377" y="365"/>
                    <a:pt x="377" y="366"/>
                    <a:pt x="376" y="366"/>
                  </a:cubicBezTo>
                  <a:cubicBezTo>
                    <a:pt x="375" y="371"/>
                    <a:pt x="380" y="370"/>
                    <a:pt x="381" y="373"/>
                  </a:cubicBezTo>
                  <a:cubicBezTo>
                    <a:pt x="379" y="374"/>
                    <a:pt x="378" y="373"/>
                    <a:pt x="376" y="374"/>
                  </a:cubicBezTo>
                  <a:cubicBezTo>
                    <a:pt x="376" y="376"/>
                    <a:pt x="378" y="376"/>
                    <a:pt x="378" y="377"/>
                  </a:cubicBezTo>
                  <a:cubicBezTo>
                    <a:pt x="374" y="379"/>
                    <a:pt x="371" y="380"/>
                    <a:pt x="368" y="381"/>
                  </a:cubicBezTo>
                  <a:cubicBezTo>
                    <a:pt x="367" y="386"/>
                    <a:pt x="373" y="384"/>
                    <a:pt x="376" y="385"/>
                  </a:cubicBezTo>
                  <a:cubicBezTo>
                    <a:pt x="376" y="386"/>
                    <a:pt x="373" y="385"/>
                    <a:pt x="372" y="386"/>
                  </a:cubicBezTo>
                  <a:cubicBezTo>
                    <a:pt x="373" y="391"/>
                    <a:pt x="376" y="393"/>
                    <a:pt x="380" y="395"/>
                  </a:cubicBezTo>
                  <a:cubicBezTo>
                    <a:pt x="382" y="401"/>
                    <a:pt x="384" y="405"/>
                    <a:pt x="388" y="409"/>
                  </a:cubicBezTo>
                  <a:cubicBezTo>
                    <a:pt x="386" y="409"/>
                    <a:pt x="386" y="409"/>
                    <a:pt x="386" y="411"/>
                  </a:cubicBezTo>
                  <a:cubicBezTo>
                    <a:pt x="388" y="423"/>
                    <a:pt x="409" y="417"/>
                    <a:pt x="417" y="416"/>
                  </a:cubicBezTo>
                  <a:cubicBezTo>
                    <a:pt x="420" y="414"/>
                    <a:pt x="419" y="410"/>
                    <a:pt x="421" y="408"/>
                  </a:cubicBezTo>
                  <a:cubicBezTo>
                    <a:pt x="421" y="411"/>
                    <a:pt x="423" y="410"/>
                    <a:pt x="424" y="410"/>
                  </a:cubicBezTo>
                  <a:cubicBezTo>
                    <a:pt x="422" y="418"/>
                    <a:pt x="428" y="427"/>
                    <a:pt x="429" y="436"/>
                  </a:cubicBezTo>
                  <a:cubicBezTo>
                    <a:pt x="426" y="436"/>
                    <a:pt x="424" y="441"/>
                    <a:pt x="421" y="443"/>
                  </a:cubicBezTo>
                  <a:cubicBezTo>
                    <a:pt x="422" y="450"/>
                    <a:pt x="425" y="453"/>
                    <a:pt x="424" y="461"/>
                  </a:cubicBezTo>
                  <a:cubicBezTo>
                    <a:pt x="423" y="463"/>
                    <a:pt x="421" y="464"/>
                    <a:pt x="421" y="466"/>
                  </a:cubicBezTo>
                  <a:cubicBezTo>
                    <a:pt x="419" y="463"/>
                    <a:pt x="418" y="465"/>
                    <a:pt x="415" y="465"/>
                  </a:cubicBezTo>
                  <a:cubicBezTo>
                    <a:pt x="415" y="469"/>
                    <a:pt x="419" y="467"/>
                    <a:pt x="422" y="468"/>
                  </a:cubicBezTo>
                  <a:cubicBezTo>
                    <a:pt x="423" y="470"/>
                    <a:pt x="422" y="470"/>
                    <a:pt x="422" y="471"/>
                  </a:cubicBezTo>
                  <a:cubicBezTo>
                    <a:pt x="427" y="470"/>
                    <a:pt x="428" y="469"/>
                    <a:pt x="433" y="468"/>
                  </a:cubicBezTo>
                  <a:cubicBezTo>
                    <a:pt x="433" y="467"/>
                    <a:pt x="432" y="467"/>
                    <a:pt x="431" y="466"/>
                  </a:cubicBezTo>
                  <a:cubicBezTo>
                    <a:pt x="435" y="464"/>
                    <a:pt x="437" y="463"/>
                    <a:pt x="442" y="462"/>
                  </a:cubicBezTo>
                  <a:cubicBezTo>
                    <a:pt x="442" y="464"/>
                    <a:pt x="441" y="464"/>
                    <a:pt x="443" y="465"/>
                  </a:cubicBezTo>
                  <a:cubicBezTo>
                    <a:pt x="444" y="461"/>
                    <a:pt x="450" y="456"/>
                    <a:pt x="454" y="458"/>
                  </a:cubicBezTo>
                  <a:cubicBezTo>
                    <a:pt x="450" y="461"/>
                    <a:pt x="456" y="463"/>
                    <a:pt x="456" y="465"/>
                  </a:cubicBezTo>
                  <a:cubicBezTo>
                    <a:pt x="457" y="465"/>
                    <a:pt x="458" y="464"/>
                    <a:pt x="458" y="465"/>
                  </a:cubicBezTo>
                  <a:cubicBezTo>
                    <a:pt x="459" y="466"/>
                    <a:pt x="459" y="468"/>
                    <a:pt x="460" y="469"/>
                  </a:cubicBezTo>
                  <a:cubicBezTo>
                    <a:pt x="464" y="469"/>
                    <a:pt x="463" y="464"/>
                    <a:pt x="466" y="463"/>
                  </a:cubicBezTo>
                  <a:cubicBezTo>
                    <a:pt x="467" y="465"/>
                    <a:pt x="465" y="465"/>
                    <a:pt x="465" y="467"/>
                  </a:cubicBezTo>
                  <a:cubicBezTo>
                    <a:pt x="475" y="469"/>
                    <a:pt x="469" y="486"/>
                    <a:pt x="480" y="486"/>
                  </a:cubicBezTo>
                  <a:cubicBezTo>
                    <a:pt x="481" y="484"/>
                    <a:pt x="482" y="483"/>
                    <a:pt x="483" y="481"/>
                  </a:cubicBezTo>
                  <a:cubicBezTo>
                    <a:pt x="481" y="479"/>
                    <a:pt x="481" y="477"/>
                    <a:pt x="481" y="474"/>
                  </a:cubicBezTo>
                  <a:cubicBezTo>
                    <a:pt x="482" y="470"/>
                    <a:pt x="486" y="465"/>
                    <a:pt x="489" y="463"/>
                  </a:cubicBezTo>
                  <a:cubicBezTo>
                    <a:pt x="488" y="466"/>
                    <a:pt x="487" y="468"/>
                    <a:pt x="485" y="471"/>
                  </a:cubicBezTo>
                  <a:cubicBezTo>
                    <a:pt x="490" y="472"/>
                    <a:pt x="488" y="475"/>
                    <a:pt x="490" y="478"/>
                  </a:cubicBezTo>
                  <a:cubicBezTo>
                    <a:pt x="494" y="484"/>
                    <a:pt x="511" y="470"/>
                    <a:pt x="516" y="472"/>
                  </a:cubicBezTo>
                  <a:cubicBezTo>
                    <a:pt x="514" y="481"/>
                    <a:pt x="499" y="485"/>
                    <a:pt x="505" y="496"/>
                  </a:cubicBezTo>
                  <a:cubicBezTo>
                    <a:pt x="504" y="496"/>
                    <a:pt x="505" y="495"/>
                    <a:pt x="504" y="495"/>
                  </a:cubicBezTo>
                  <a:cubicBezTo>
                    <a:pt x="501" y="500"/>
                    <a:pt x="498" y="511"/>
                    <a:pt x="499" y="518"/>
                  </a:cubicBezTo>
                  <a:cubicBezTo>
                    <a:pt x="499" y="518"/>
                    <a:pt x="499" y="518"/>
                    <a:pt x="499" y="518"/>
                  </a:cubicBezTo>
                  <a:cubicBezTo>
                    <a:pt x="499" y="518"/>
                    <a:pt x="499" y="518"/>
                    <a:pt x="499" y="518"/>
                  </a:cubicBezTo>
                  <a:cubicBezTo>
                    <a:pt x="499" y="519"/>
                    <a:pt x="499" y="520"/>
                    <a:pt x="499" y="520"/>
                  </a:cubicBezTo>
                  <a:cubicBezTo>
                    <a:pt x="499" y="520"/>
                    <a:pt x="499" y="519"/>
                    <a:pt x="499" y="518"/>
                  </a:cubicBezTo>
                  <a:cubicBezTo>
                    <a:pt x="499" y="518"/>
                    <a:pt x="499" y="518"/>
                    <a:pt x="499" y="518"/>
                  </a:cubicBezTo>
                  <a:cubicBezTo>
                    <a:pt x="492" y="519"/>
                    <a:pt x="491" y="526"/>
                    <a:pt x="484" y="527"/>
                  </a:cubicBezTo>
                  <a:cubicBezTo>
                    <a:pt x="479" y="532"/>
                    <a:pt x="473" y="536"/>
                    <a:pt x="474" y="545"/>
                  </a:cubicBezTo>
                  <a:cubicBezTo>
                    <a:pt x="471" y="546"/>
                    <a:pt x="470" y="545"/>
                    <a:pt x="469" y="543"/>
                  </a:cubicBezTo>
                  <a:cubicBezTo>
                    <a:pt x="470" y="543"/>
                    <a:pt x="472" y="543"/>
                    <a:pt x="472" y="541"/>
                  </a:cubicBezTo>
                  <a:cubicBezTo>
                    <a:pt x="467" y="543"/>
                    <a:pt x="463" y="546"/>
                    <a:pt x="459" y="549"/>
                  </a:cubicBezTo>
                  <a:cubicBezTo>
                    <a:pt x="458" y="549"/>
                    <a:pt x="458" y="548"/>
                    <a:pt x="457" y="548"/>
                  </a:cubicBezTo>
                  <a:cubicBezTo>
                    <a:pt x="450" y="551"/>
                    <a:pt x="444" y="556"/>
                    <a:pt x="437" y="559"/>
                  </a:cubicBezTo>
                  <a:cubicBezTo>
                    <a:pt x="434" y="562"/>
                    <a:pt x="433" y="567"/>
                    <a:pt x="430" y="569"/>
                  </a:cubicBezTo>
                  <a:cubicBezTo>
                    <a:pt x="430" y="571"/>
                    <a:pt x="431" y="572"/>
                    <a:pt x="429" y="573"/>
                  </a:cubicBezTo>
                  <a:cubicBezTo>
                    <a:pt x="431" y="573"/>
                    <a:pt x="434" y="575"/>
                    <a:pt x="435" y="577"/>
                  </a:cubicBezTo>
                  <a:cubicBezTo>
                    <a:pt x="434" y="577"/>
                    <a:pt x="435" y="578"/>
                    <a:pt x="434" y="579"/>
                  </a:cubicBezTo>
                  <a:cubicBezTo>
                    <a:pt x="432" y="577"/>
                    <a:pt x="432" y="575"/>
                    <a:pt x="430" y="574"/>
                  </a:cubicBezTo>
                  <a:cubicBezTo>
                    <a:pt x="429" y="576"/>
                    <a:pt x="427" y="573"/>
                    <a:pt x="425" y="573"/>
                  </a:cubicBezTo>
                  <a:cubicBezTo>
                    <a:pt x="424" y="575"/>
                    <a:pt x="426" y="577"/>
                    <a:pt x="424" y="579"/>
                  </a:cubicBezTo>
                  <a:cubicBezTo>
                    <a:pt x="422" y="576"/>
                    <a:pt x="423" y="573"/>
                    <a:pt x="421" y="573"/>
                  </a:cubicBezTo>
                  <a:cubicBezTo>
                    <a:pt x="422" y="571"/>
                    <a:pt x="423" y="572"/>
                    <a:pt x="425" y="572"/>
                  </a:cubicBezTo>
                  <a:cubicBezTo>
                    <a:pt x="425" y="571"/>
                    <a:pt x="425" y="570"/>
                    <a:pt x="425" y="568"/>
                  </a:cubicBezTo>
                  <a:cubicBezTo>
                    <a:pt x="422" y="568"/>
                    <a:pt x="422" y="569"/>
                    <a:pt x="420" y="570"/>
                  </a:cubicBezTo>
                  <a:cubicBezTo>
                    <a:pt x="420" y="567"/>
                    <a:pt x="417" y="571"/>
                    <a:pt x="417" y="568"/>
                  </a:cubicBezTo>
                  <a:cubicBezTo>
                    <a:pt x="418" y="568"/>
                    <a:pt x="420" y="569"/>
                    <a:pt x="419" y="567"/>
                  </a:cubicBezTo>
                  <a:cubicBezTo>
                    <a:pt x="402" y="567"/>
                    <a:pt x="393" y="575"/>
                    <a:pt x="384" y="583"/>
                  </a:cubicBezTo>
                  <a:cubicBezTo>
                    <a:pt x="385" y="585"/>
                    <a:pt x="386" y="585"/>
                    <a:pt x="384" y="587"/>
                  </a:cubicBezTo>
                  <a:cubicBezTo>
                    <a:pt x="383" y="587"/>
                    <a:pt x="384" y="585"/>
                    <a:pt x="383" y="585"/>
                  </a:cubicBezTo>
                  <a:cubicBezTo>
                    <a:pt x="381" y="588"/>
                    <a:pt x="379" y="587"/>
                    <a:pt x="376" y="589"/>
                  </a:cubicBezTo>
                  <a:cubicBezTo>
                    <a:pt x="375" y="590"/>
                    <a:pt x="378" y="591"/>
                    <a:pt x="375" y="592"/>
                  </a:cubicBezTo>
                  <a:cubicBezTo>
                    <a:pt x="374" y="592"/>
                    <a:pt x="374" y="592"/>
                    <a:pt x="373" y="591"/>
                  </a:cubicBezTo>
                  <a:cubicBezTo>
                    <a:pt x="375" y="591"/>
                    <a:pt x="375" y="590"/>
                    <a:pt x="375" y="589"/>
                  </a:cubicBezTo>
                  <a:cubicBezTo>
                    <a:pt x="372" y="591"/>
                    <a:pt x="367" y="591"/>
                    <a:pt x="365" y="593"/>
                  </a:cubicBezTo>
                  <a:cubicBezTo>
                    <a:pt x="367" y="596"/>
                    <a:pt x="365" y="600"/>
                    <a:pt x="363" y="599"/>
                  </a:cubicBezTo>
                  <a:cubicBezTo>
                    <a:pt x="363" y="596"/>
                    <a:pt x="362" y="597"/>
                    <a:pt x="363" y="595"/>
                  </a:cubicBezTo>
                  <a:cubicBezTo>
                    <a:pt x="354" y="590"/>
                    <a:pt x="347" y="598"/>
                    <a:pt x="340" y="595"/>
                  </a:cubicBezTo>
                  <a:cubicBezTo>
                    <a:pt x="336" y="596"/>
                    <a:pt x="335" y="601"/>
                    <a:pt x="333" y="604"/>
                  </a:cubicBezTo>
                  <a:cubicBezTo>
                    <a:pt x="331" y="604"/>
                    <a:pt x="328" y="604"/>
                    <a:pt x="326" y="606"/>
                  </a:cubicBezTo>
                  <a:cubicBezTo>
                    <a:pt x="324" y="613"/>
                    <a:pt x="333" y="617"/>
                    <a:pt x="340" y="614"/>
                  </a:cubicBezTo>
                  <a:cubicBezTo>
                    <a:pt x="341" y="607"/>
                    <a:pt x="353" y="608"/>
                    <a:pt x="357" y="612"/>
                  </a:cubicBezTo>
                  <a:cubicBezTo>
                    <a:pt x="358" y="610"/>
                    <a:pt x="360" y="610"/>
                    <a:pt x="362" y="611"/>
                  </a:cubicBezTo>
                  <a:cubicBezTo>
                    <a:pt x="362" y="609"/>
                    <a:pt x="361" y="607"/>
                    <a:pt x="363" y="607"/>
                  </a:cubicBezTo>
                  <a:cubicBezTo>
                    <a:pt x="364" y="610"/>
                    <a:pt x="366" y="611"/>
                    <a:pt x="370" y="612"/>
                  </a:cubicBezTo>
                  <a:cubicBezTo>
                    <a:pt x="369" y="609"/>
                    <a:pt x="368" y="608"/>
                    <a:pt x="367" y="606"/>
                  </a:cubicBezTo>
                  <a:cubicBezTo>
                    <a:pt x="366" y="606"/>
                    <a:pt x="363" y="607"/>
                    <a:pt x="363" y="605"/>
                  </a:cubicBezTo>
                  <a:cubicBezTo>
                    <a:pt x="366" y="605"/>
                    <a:pt x="370" y="603"/>
                    <a:pt x="372" y="600"/>
                  </a:cubicBezTo>
                  <a:cubicBezTo>
                    <a:pt x="372" y="598"/>
                    <a:pt x="369" y="598"/>
                    <a:pt x="368" y="596"/>
                  </a:cubicBezTo>
                  <a:cubicBezTo>
                    <a:pt x="369" y="595"/>
                    <a:pt x="370" y="595"/>
                    <a:pt x="372" y="595"/>
                  </a:cubicBezTo>
                  <a:cubicBezTo>
                    <a:pt x="373" y="598"/>
                    <a:pt x="372" y="600"/>
                    <a:pt x="374" y="603"/>
                  </a:cubicBezTo>
                  <a:cubicBezTo>
                    <a:pt x="377" y="603"/>
                    <a:pt x="378" y="602"/>
                    <a:pt x="380" y="601"/>
                  </a:cubicBezTo>
                  <a:cubicBezTo>
                    <a:pt x="381" y="601"/>
                    <a:pt x="380" y="603"/>
                    <a:pt x="382" y="603"/>
                  </a:cubicBezTo>
                  <a:cubicBezTo>
                    <a:pt x="381" y="598"/>
                    <a:pt x="384" y="594"/>
                    <a:pt x="381" y="591"/>
                  </a:cubicBezTo>
                  <a:cubicBezTo>
                    <a:pt x="381" y="591"/>
                    <a:pt x="381" y="590"/>
                    <a:pt x="382" y="590"/>
                  </a:cubicBezTo>
                  <a:cubicBezTo>
                    <a:pt x="385" y="591"/>
                    <a:pt x="384" y="596"/>
                    <a:pt x="383" y="597"/>
                  </a:cubicBezTo>
                  <a:cubicBezTo>
                    <a:pt x="383" y="600"/>
                    <a:pt x="387" y="601"/>
                    <a:pt x="390" y="601"/>
                  </a:cubicBezTo>
                  <a:cubicBezTo>
                    <a:pt x="391" y="601"/>
                    <a:pt x="389" y="597"/>
                    <a:pt x="391" y="597"/>
                  </a:cubicBezTo>
                  <a:cubicBezTo>
                    <a:pt x="390" y="599"/>
                    <a:pt x="393" y="600"/>
                    <a:pt x="394" y="600"/>
                  </a:cubicBezTo>
                  <a:cubicBezTo>
                    <a:pt x="394" y="599"/>
                    <a:pt x="396" y="600"/>
                    <a:pt x="396" y="599"/>
                  </a:cubicBezTo>
                  <a:cubicBezTo>
                    <a:pt x="397" y="596"/>
                    <a:pt x="395" y="596"/>
                    <a:pt x="395" y="594"/>
                  </a:cubicBezTo>
                  <a:cubicBezTo>
                    <a:pt x="396" y="594"/>
                    <a:pt x="396" y="596"/>
                    <a:pt x="398" y="596"/>
                  </a:cubicBezTo>
                  <a:cubicBezTo>
                    <a:pt x="398" y="593"/>
                    <a:pt x="402" y="593"/>
                    <a:pt x="404" y="589"/>
                  </a:cubicBezTo>
                  <a:cubicBezTo>
                    <a:pt x="406" y="585"/>
                    <a:pt x="405" y="578"/>
                    <a:pt x="411" y="582"/>
                  </a:cubicBezTo>
                  <a:cubicBezTo>
                    <a:pt x="409" y="585"/>
                    <a:pt x="407" y="587"/>
                    <a:pt x="406" y="591"/>
                  </a:cubicBezTo>
                  <a:cubicBezTo>
                    <a:pt x="410" y="594"/>
                    <a:pt x="418" y="592"/>
                    <a:pt x="421" y="588"/>
                  </a:cubicBezTo>
                  <a:cubicBezTo>
                    <a:pt x="420" y="589"/>
                    <a:pt x="422" y="589"/>
                    <a:pt x="422" y="590"/>
                  </a:cubicBezTo>
                  <a:cubicBezTo>
                    <a:pt x="424" y="590"/>
                    <a:pt x="424" y="591"/>
                    <a:pt x="426" y="591"/>
                  </a:cubicBezTo>
                  <a:cubicBezTo>
                    <a:pt x="427" y="590"/>
                    <a:pt x="425" y="587"/>
                    <a:pt x="427" y="587"/>
                  </a:cubicBezTo>
                  <a:cubicBezTo>
                    <a:pt x="428" y="587"/>
                    <a:pt x="427" y="591"/>
                    <a:pt x="429" y="590"/>
                  </a:cubicBezTo>
                  <a:cubicBezTo>
                    <a:pt x="430" y="584"/>
                    <a:pt x="440" y="586"/>
                    <a:pt x="441" y="581"/>
                  </a:cubicBezTo>
                  <a:cubicBezTo>
                    <a:pt x="443" y="581"/>
                    <a:pt x="445" y="580"/>
                    <a:pt x="446" y="579"/>
                  </a:cubicBezTo>
                  <a:cubicBezTo>
                    <a:pt x="447" y="579"/>
                    <a:pt x="448" y="579"/>
                    <a:pt x="449" y="580"/>
                  </a:cubicBezTo>
                  <a:cubicBezTo>
                    <a:pt x="447" y="584"/>
                    <a:pt x="447" y="586"/>
                    <a:pt x="445" y="589"/>
                  </a:cubicBezTo>
                  <a:cubicBezTo>
                    <a:pt x="446" y="589"/>
                    <a:pt x="448" y="589"/>
                    <a:pt x="449" y="590"/>
                  </a:cubicBezTo>
                  <a:cubicBezTo>
                    <a:pt x="450" y="586"/>
                    <a:pt x="452" y="585"/>
                    <a:pt x="452" y="581"/>
                  </a:cubicBezTo>
                  <a:cubicBezTo>
                    <a:pt x="453" y="581"/>
                    <a:pt x="453" y="583"/>
                    <a:pt x="454" y="582"/>
                  </a:cubicBezTo>
                  <a:cubicBezTo>
                    <a:pt x="454" y="581"/>
                    <a:pt x="455" y="580"/>
                    <a:pt x="456" y="579"/>
                  </a:cubicBezTo>
                  <a:cubicBezTo>
                    <a:pt x="459" y="580"/>
                    <a:pt x="461" y="577"/>
                    <a:pt x="464" y="580"/>
                  </a:cubicBezTo>
                  <a:cubicBezTo>
                    <a:pt x="464" y="578"/>
                    <a:pt x="466" y="579"/>
                    <a:pt x="467" y="576"/>
                  </a:cubicBezTo>
                  <a:cubicBezTo>
                    <a:pt x="468" y="576"/>
                    <a:pt x="468" y="578"/>
                    <a:pt x="470" y="578"/>
                  </a:cubicBezTo>
                  <a:cubicBezTo>
                    <a:pt x="472" y="578"/>
                    <a:pt x="471" y="575"/>
                    <a:pt x="472" y="574"/>
                  </a:cubicBezTo>
                  <a:cubicBezTo>
                    <a:pt x="473" y="575"/>
                    <a:pt x="473" y="578"/>
                    <a:pt x="475" y="577"/>
                  </a:cubicBezTo>
                  <a:cubicBezTo>
                    <a:pt x="475" y="575"/>
                    <a:pt x="475" y="577"/>
                    <a:pt x="476" y="577"/>
                  </a:cubicBezTo>
                  <a:cubicBezTo>
                    <a:pt x="476" y="571"/>
                    <a:pt x="483" y="572"/>
                    <a:pt x="484" y="567"/>
                  </a:cubicBezTo>
                  <a:cubicBezTo>
                    <a:pt x="481" y="567"/>
                    <a:pt x="482" y="569"/>
                    <a:pt x="480" y="569"/>
                  </a:cubicBezTo>
                  <a:cubicBezTo>
                    <a:pt x="480" y="567"/>
                    <a:pt x="483" y="568"/>
                    <a:pt x="482" y="565"/>
                  </a:cubicBezTo>
                  <a:cubicBezTo>
                    <a:pt x="480" y="564"/>
                    <a:pt x="478" y="565"/>
                    <a:pt x="476" y="563"/>
                  </a:cubicBezTo>
                  <a:cubicBezTo>
                    <a:pt x="478" y="562"/>
                    <a:pt x="478" y="560"/>
                    <a:pt x="480" y="559"/>
                  </a:cubicBezTo>
                  <a:cubicBezTo>
                    <a:pt x="482" y="559"/>
                    <a:pt x="482" y="561"/>
                    <a:pt x="484" y="560"/>
                  </a:cubicBezTo>
                  <a:cubicBezTo>
                    <a:pt x="486" y="558"/>
                    <a:pt x="489" y="559"/>
                    <a:pt x="491" y="559"/>
                  </a:cubicBezTo>
                  <a:cubicBezTo>
                    <a:pt x="492" y="558"/>
                    <a:pt x="491" y="556"/>
                    <a:pt x="491" y="554"/>
                  </a:cubicBezTo>
                  <a:cubicBezTo>
                    <a:pt x="490" y="554"/>
                    <a:pt x="489" y="555"/>
                    <a:pt x="489" y="554"/>
                  </a:cubicBezTo>
                  <a:cubicBezTo>
                    <a:pt x="489" y="553"/>
                    <a:pt x="492" y="553"/>
                    <a:pt x="493" y="552"/>
                  </a:cubicBezTo>
                  <a:cubicBezTo>
                    <a:pt x="492" y="553"/>
                    <a:pt x="494" y="553"/>
                    <a:pt x="494" y="554"/>
                  </a:cubicBezTo>
                  <a:cubicBezTo>
                    <a:pt x="497" y="554"/>
                    <a:pt x="496" y="554"/>
                    <a:pt x="499" y="554"/>
                  </a:cubicBezTo>
                  <a:cubicBezTo>
                    <a:pt x="500" y="552"/>
                    <a:pt x="498" y="552"/>
                    <a:pt x="498" y="550"/>
                  </a:cubicBezTo>
                  <a:cubicBezTo>
                    <a:pt x="499" y="549"/>
                    <a:pt x="499" y="550"/>
                    <a:pt x="501" y="549"/>
                  </a:cubicBezTo>
                  <a:cubicBezTo>
                    <a:pt x="501" y="547"/>
                    <a:pt x="499" y="546"/>
                    <a:pt x="501" y="545"/>
                  </a:cubicBezTo>
                  <a:cubicBezTo>
                    <a:pt x="502" y="547"/>
                    <a:pt x="503" y="549"/>
                    <a:pt x="506" y="550"/>
                  </a:cubicBezTo>
                  <a:cubicBezTo>
                    <a:pt x="507" y="547"/>
                    <a:pt x="510" y="545"/>
                    <a:pt x="512" y="543"/>
                  </a:cubicBezTo>
                  <a:cubicBezTo>
                    <a:pt x="512" y="545"/>
                    <a:pt x="512" y="546"/>
                    <a:pt x="514" y="545"/>
                  </a:cubicBezTo>
                  <a:cubicBezTo>
                    <a:pt x="514" y="544"/>
                    <a:pt x="515" y="542"/>
                    <a:pt x="516" y="541"/>
                  </a:cubicBezTo>
                  <a:cubicBezTo>
                    <a:pt x="516" y="542"/>
                    <a:pt x="518" y="542"/>
                    <a:pt x="520" y="543"/>
                  </a:cubicBezTo>
                  <a:cubicBezTo>
                    <a:pt x="520" y="539"/>
                    <a:pt x="522" y="538"/>
                    <a:pt x="524" y="537"/>
                  </a:cubicBezTo>
                  <a:cubicBezTo>
                    <a:pt x="525" y="535"/>
                    <a:pt x="524" y="534"/>
                    <a:pt x="523" y="533"/>
                  </a:cubicBezTo>
                  <a:cubicBezTo>
                    <a:pt x="526" y="533"/>
                    <a:pt x="525" y="531"/>
                    <a:pt x="525" y="529"/>
                  </a:cubicBezTo>
                  <a:cubicBezTo>
                    <a:pt x="524" y="529"/>
                    <a:pt x="522" y="531"/>
                    <a:pt x="522" y="529"/>
                  </a:cubicBezTo>
                  <a:cubicBezTo>
                    <a:pt x="525" y="528"/>
                    <a:pt x="526" y="526"/>
                    <a:pt x="529" y="525"/>
                  </a:cubicBezTo>
                  <a:cubicBezTo>
                    <a:pt x="529" y="527"/>
                    <a:pt x="530" y="527"/>
                    <a:pt x="532" y="527"/>
                  </a:cubicBezTo>
                  <a:cubicBezTo>
                    <a:pt x="532" y="524"/>
                    <a:pt x="531" y="525"/>
                    <a:pt x="532" y="522"/>
                  </a:cubicBezTo>
                  <a:cubicBezTo>
                    <a:pt x="534" y="524"/>
                    <a:pt x="536" y="522"/>
                    <a:pt x="538" y="523"/>
                  </a:cubicBezTo>
                  <a:cubicBezTo>
                    <a:pt x="538" y="521"/>
                    <a:pt x="538" y="518"/>
                    <a:pt x="541" y="519"/>
                  </a:cubicBezTo>
                  <a:cubicBezTo>
                    <a:pt x="542" y="517"/>
                    <a:pt x="540" y="517"/>
                    <a:pt x="541" y="514"/>
                  </a:cubicBezTo>
                  <a:cubicBezTo>
                    <a:pt x="543" y="516"/>
                    <a:pt x="544" y="517"/>
                    <a:pt x="546" y="518"/>
                  </a:cubicBezTo>
                  <a:cubicBezTo>
                    <a:pt x="547" y="515"/>
                    <a:pt x="549" y="512"/>
                    <a:pt x="553" y="512"/>
                  </a:cubicBezTo>
                  <a:cubicBezTo>
                    <a:pt x="552" y="510"/>
                    <a:pt x="553" y="509"/>
                    <a:pt x="554" y="507"/>
                  </a:cubicBezTo>
                  <a:cubicBezTo>
                    <a:pt x="556" y="508"/>
                    <a:pt x="559" y="510"/>
                    <a:pt x="560" y="507"/>
                  </a:cubicBezTo>
                  <a:cubicBezTo>
                    <a:pt x="561" y="507"/>
                    <a:pt x="561" y="508"/>
                    <a:pt x="562" y="509"/>
                  </a:cubicBezTo>
                  <a:cubicBezTo>
                    <a:pt x="563" y="508"/>
                    <a:pt x="563" y="506"/>
                    <a:pt x="564" y="505"/>
                  </a:cubicBezTo>
                  <a:cubicBezTo>
                    <a:pt x="565" y="508"/>
                    <a:pt x="565" y="504"/>
                    <a:pt x="566" y="504"/>
                  </a:cubicBezTo>
                  <a:cubicBezTo>
                    <a:pt x="565" y="505"/>
                    <a:pt x="566" y="506"/>
                    <a:pt x="568" y="506"/>
                  </a:cubicBezTo>
                  <a:cubicBezTo>
                    <a:pt x="570" y="504"/>
                    <a:pt x="570" y="502"/>
                    <a:pt x="572" y="499"/>
                  </a:cubicBezTo>
                  <a:cubicBezTo>
                    <a:pt x="573" y="498"/>
                    <a:pt x="572" y="497"/>
                    <a:pt x="571" y="496"/>
                  </a:cubicBezTo>
                  <a:cubicBezTo>
                    <a:pt x="573" y="497"/>
                    <a:pt x="575" y="496"/>
                    <a:pt x="575" y="495"/>
                  </a:cubicBezTo>
                  <a:cubicBezTo>
                    <a:pt x="575" y="493"/>
                    <a:pt x="573" y="493"/>
                    <a:pt x="574" y="491"/>
                  </a:cubicBezTo>
                  <a:cubicBezTo>
                    <a:pt x="578" y="492"/>
                    <a:pt x="577" y="488"/>
                    <a:pt x="578" y="487"/>
                  </a:cubicBezTo>
                  <a:cubicBezTo>
                    <a:pt x="583" y="488"/>
                    <a:pt x="588" y="483"/>
                    <a:pt x="589" y="479"/>
                  </a:cubicBezTo>
                  <a:cubicBezTo>
                    <a:pt x="589" y="479"/>
                    <a:pt x="590" y="479"/>
                    <a:pt x="591" y="479"/>
                  </a:cubicBezTo>
                  <a:cubicBezTo>
                    <a:pt x="590" y="472"/>
                    <a:pt x="584" y="474"/>
                    <a:pt x="583" y="468"/>
                  </a:cubicBezTo>
                  <a:cubicBezTo>
                    <a:pt x="578" y="470"/>
                    <a:pt x="575" y="466"/>
                    <a:pt x="573" y="470"/>
                  </a:cubicBezTo>
                  <a:cubicBezTo>
                    <a:pt x="572" y="465"/>
                    <a:pt x="575" y="464"/>
                    <a:pt x="575" y="460"/>
                  </a:cubicBezTo>
                  <a:cubicBezTo>
                    <a:pt x="579" y="460"/>
                    <a:pt x="577" y="455"/>
                    <a:pt x="583" y="456"/>
                  </a:cubicBezTo>
                  <a:cubicBezTo>
                    <a:pt x="583" y="454"/>
                    <a:pt x="583" y="453"/>
                    <a:pt x="583" y="451"/>
                  </a:cubicBezTo>
                  <a:cubicBezTo>
                    <a:pt x="584" y="451"/>
                    <a:pt x="585" y="451"/>
                    <a:pt x="586" y="451"/>
                  </a:cubicBezTo>
                  <a:cubicBezTo>
                    <a:pt x="587" y="450"/>
                    <a:pt x="586" y="448"/>
                    <a:pt x="588" y="448"/>
                  </a:cubicBezTo>
                  <a:cubicBezTo>
                    <a:pt x="593" y="451"/>
                    <a:pt x="597" y="446"/>
                    <a:pt x="598" y="441"/>
                  </a:cubicBezTo>
                  <a:cubicBezTo>
                    <a:pt x="597" y="441"/>
                    <a:pt x="597" y="440"/>
                    <a:pt x="596" y="440"/>
                  </a:cubicBezTo>
                  <a:cubicBezTo>
                    <a:pt x="604" y="443"/>
                    <a:pt x="608" y="430"/>
                    <a:pt x="603" y="427"/>
                  </a:cubicBezTo>
                  <a:cubicBezTo>
                    <a:pt x="604" y="427"/>
                    <a:pt x="604" y="428"/>
                    <a:pt x="606" y="427"/>
                  </a:cubicBezTo>
                  <a:cubicBezTo>
                    <a:pt x="608" y="425"/>
                    <a:pt x="610" y="423"/>
                    <a:pt x="613" y="421"/>
                  </a:cubicBezTo>
                  <a:cubicBezTo>
                    <a:pt x="613" y="419"/>
                    <a:pt x="610" y="420"/>
                    <a:pt x="611" y="417"/>
                  </a:cubicBezTo>
                  <a:cubicBezTo>
                    <a:pt x="615" y="415"/>
                    <a:pt x="616" y="407"/>
                    <a:pt x="623" y="409"/>
                  </a:cubicBezTo>
                  <a:cubicBezTo>
                    <a:pt x="623" y="406"/>
                    <a:pt x="622" y="405"/>
                    <a:pt x="621" y="403"/>
                  </a:cubicBezTo>
                  <a:cubicBezTo>
                    <a:pt x="624" y="400"/>
                    <a:pt x="627" y="397"/>
                    <a:pt x="633" y="397"/>
                  </a:cubicBezTo>
                  <a:cubicBezTo>
                    <a:pt x="635" y="392"/>
                    <a:pt x="642" y="386"/>
                    <a:pt x="646" y="389"/>
                  </a:cubicBezTo>
                  <a:cubicBezTo>
                    <a:pt x="649" y="389"/>
                    <a:pt x="653" y="388"/>
                    <a:pt x="655" y="390"/>
                  </a:cubicBezTo>
                  <a:cubicBezTo>
                    <a:pt x="653" y="389"/>
                    <a:pt x="653" y="391"/>
                    <a:pt x="652" y="392"/>
                  </a:cubicBezTo>
                  <a:cubicBezTo>
                    <a:pt x="654" y="395"/>
                    <a:pt x="657" y="396"/>
                    <a:pt x="659" y="399"/>
                  </a:cubicBezTo>
                  <a:cubicBezTo>
                    <a:pt x="655" y="400"/>
                    <a:pt x="649" y="402"/>
                    <a:pt x="647" y="396"/>
                  </a:cubicBezTo>
                  <a:cubicBezTo>
                    <a:pt x="640" y="400"/>
                    <a:pt x="635" y="406"/>
                    <a:pt x="627" y="408"/>
                  </a:cubicBezTo>
                  <a:cubicBezTo>
                    <a:pt x="634" y="422"/>
                    <a:pt x="620" y="432"/>
                    <a:pt x="617" y="444"/>
                  </a:cubicBezTo>
                  <a:cubicBezTo>
                    <a:pt x="619" y="448"/>
                    <a:pt x="623" y="450"/>
                    <a:pt x="627" y="451"/>
                  </a:cubicBezTo>
                  <a:cubicBezTo>
                    <a:pt x="628" y="450"/>
                    <a:pt x="626" y="450"/>
                    <a:pt x="626" y="449"/>
                  </a:cubicBezTo>
                  <a:cubicBezTo>
                    <a:pt x="629" y="448"/>
                    <a:pt x="633" y="445"/>
                    <a:pt x="634" y="444"/>
                  </a:cubicBezTo>
                  <a:cubicBezTo>
                    <a:pt x="632" y="449"/>
                    <a:pt x="627" y="451"/>
                    <a:pt x="625" y="455"/>
                  </a:cubicBezTo>
                  <a:cubicBezTo>
                    <a:pt x="619" y="454"/>
                    <a:pt x="615" y="459"/>
                    <a:pt x="615" y="464"/>
                  </a:cubicBezTo>
                  <a:cubicBezTo>
                    <a:pt x="617" y="465"/>
                    <a:pt x="618" y="467"/>
                    <a:pt x="621" y="468"/>
                  </a:cubicBezTo>
                  <a:cubicBezTo>
                    <a:pt x="622" y="468"/>
                    <a:pt x="623" y="468"/>
                    <a:pt x="624" y="468"/>
                  </a:cubicBezTo>
                  <a:cubicBezTo>
                    <a:pt x="624" y="466"/>
                    <a:pt x="626" y="467"/>
                    <a:pt x="627" y="465"/>
                  </a:cubicBezTo>
                  <a:cubicBezTo>
                    <a:pt x="628" y="466"/>
                    <a:pt x="630" y="466"/>
                    <a:pt x="632" y="466"/>
                  </a:cubicBezTo>
                  <a:cubicBezTo>
                    <a:pt x="633" y="466"/>
                    <a:pt x="633" y="464"/>
                    <a:pt x="634" y="464"/>
                  </a:cubicBezTo>
                  <a:cubicBezTo>
                    <a:pt x="633" y="465"/>
                    <a:pt x="633" y="466"/>
                    <a:pt x="636" y="467"/>
                  </a:cubicBezTo>
                  <a:cubicBezTo>
                    <a:pt x="638" y="464"/>
                    <a:pt x="638" y="458"/>
                    <a:pt x="643" y="458"/>
                  </a:cubicBezTo>
                  <a:cubicBezTo>
                    <a:pt x="643" y="458"/>
                    <a:pt x="643" y="456"/>
                    <a:pt x="644" y="456"/>
                  </a:cubicBezTo>
                  <a:cubicBezTo>
                    <a:pt x="649" y="458"/>
                    <a:pt x="656" y="451"/>
                    <a:pt x="655" y="444"/>
                  </a:cubicBezTo>
                  <a:cubicBezTo>
                    <a:pt x="657" y="445"/>
                    <a:pt x="657" y="449"/>
                    <a:pt x="660" y="449"/>
                  </a:cubicBezTo>
                  <a:cubicBezTo>
                    <a:pt x="660" y="445"/>
                    <a:pt x="658" y="442"/>
                    <a:pt x="660" y="440"/>
                  </a:cubicBezTo>
                  <a:cubicBezTo>
                    <a:pt x="661" y="442"/>
                    <a:pt x="660" y="446"/>
                    <a:pt x="663" y="446"/>
                  </a:cubicBezTo>
                  <a:cubicBezTo>
                    <a:pt x="662" y="440"/>
                    <a:pt x="662" y="438"/>
                    <a:pt x="666" y="436"/>
                  </a:cubicBezTo>
                  <a:cubicBezTo>
                    <a:pt x="666" y="438"/>
                    <a:pt x="667" y="439"/>
                    <a:pt x="667" y="440"/>
                  </a:cubicBezTo>
                  <a:cubicBezTo>
                    <a:pt x="670" y="440"/>
                    <a:pt x="668" y="436"/>
                    <a:pt x="670" y="436"/>
                  </a:cubicBezTo>
                  <a:cubicBezTo>
                    <a:pt x="673" y="439"/>
                    <a:pt x="677" y="436"/>
                    <a:pt x="680" y="439"/>
                  </a:cubicBezTo>
                  <a:cubicBezTo>
                    <a:pt x="682" y="437"/>
                    <a:pt x="682" y="436"/>
                    <a:pt x="684" y="438"/>
                  </a:cubicBezTo>
                  <a:cubicBezTo>
                    <a:pt x="684" y="435"/>
                    <a:pt x="685" y="434"/>
                    <a:pt x="685" y="431"/>
                  </a:cubicBezTo>
                  <a:cubicBezTo>
                    <a:pt x="688" y="433"/>
                    <a:pt x="690" y="429"/>
                    <a:pt x="691" y="427"/>
                  </a:cubicBezTo>
                  <a:cubicBezTo>
                    <a:pt x="690" y="426"/>
                    <a:pt x="688" y="426"/>
                    <a:pt x="687" y="425"/>
                  </a:cubicBezTo>
                  <a:cubicBezTo>
                    <a:pt x="689" y="423"/>
                    <a:pt x="690" y="421"/>
                    <a:pt x="693" y="420"/>
                  </a:cubicBezTo>
                  <a:cubicBezTo>
                    <a:pt x="693" y="416"/>
                    <a:pt x="691" y="415"/>
                    <a:pt x="690" y="412"/>
                  </a:cubicBezTo>
                  <a:cubicBezTo>
                    <a:pt x="688" y="412"/>
                    <a:pt x="687" y="417"/>
                    <a:pt x="686" y="416"/>
                  </a:cubicBezTo>
                  <a:cubicBezTo>
                    <a:pt x="689" y="413"/>
                    <a:pt x="686" y="410"/>
                    <a:pt x="687" y="406"/>
                  </a:cubicBezTo>
                  <a:cubicBezTo>
                    <a:pt x="685" y="405"/>
                    <a:pt x="685" y="409"/>
                    <a:pt x="685" y="408"/>
                  </a:cubicBezTo>
                  <a:cubicBezTo>
                    <a:pt x="685" y="403"/>
                    <a:pt x="687" y="400"/>
                    <a:pt x="688" y="396"/>
                  </a:cubicBezTo>
                  <a:cubicBezTo>
                    <a:pt x="688" y="400"/>
                    <a:pt x="691" y="396"/>
                    <a:pt x="691" y="397"/>
                  </a:cubicBezTo>
                  <a:cubicBezTo>
                    <a:pt x="689" y="399"/>
                    <a:pt x="688" y="402"/>
                    <a:pt x="687" y="405"/>
                  </a:cubicBezTo>
                  <a:cubicBezTo>
                    <a:pt x="689" y="406"/>
                    <a:pt x="690" y="406"/>
                    <a:pt x="692" y="407"/>
                  </a:cubicBezTo>
                  <a:cubicBezTo>
                    <a:pt x="692" y="404"/>
                    <a:pt x="693" y="405"/>
                    <a:pt x="696" y="405"/>
                  </a:cubicBezTo>
                  <a:cubicBezTo>
                    <a:pt x="697" y="404"/>
                    <a:pt x="695" y="402"/>
                    <a:pt x="696" y="402"/>
                  </a:cubicBezTo>
                  <a:cubicBezTo>
                    <a:pt x="697" y="403"/>
                    <a:pt x="697" y="404"/>
                    <a:pt x="699" y="404"/>
                  </a:cubicBezTo>
                  <a:cubicBezTo>
                    <a:pt x="699" y="403"/>
                    <a:pt x="698" y="402"/>
                    <a:pt x="699" y="401"/>
                  </a:cubicBezTo>
                  <a:cubicBezTo>
                    <a:pt x="700" y="402"/>
                    <a:pt x="701" y="402"/>
                    <a:pt x="703" y="403"/>
                  </a:cubicBezTo>
                  <a:cubicBezTo>
                    <a:pt x="704" y="399"/>
                    <a:pt x="707" y="401"/>
                    <a:pt x="708" y="397"/>
                  </a:cubicBezTo>
                  <a:cubicBezTo>
                    <a:pt x="707" y="399"/>
                    <a:pt x="708" y="399"/>
                    <a:pt x="709" y="400"/>
                  </a:cubicBezTo>
                  <a:cubicBezTo>
                    <a:pt x="712" y="400"/>
                    <a:pt x="712" y="396"/>
                    <a:pt x="715" y="395"/>
                  </a:cubicBezTo>
                  <a:cubicBezTo>
                    <a:pt x="714" y="397"/>
                    <a:pt x="713" y="398"/>
                    <a:pt x="713" y="399"/>
                  </a:cubicBezTo>
                  <a:cubicBezTo>
                    <a:pt x="714" y="401"/>
                    <a:pt x="716" y="404"/>
                    <a:pt x="718" y="405"/>
                  </a:cubicBezTo>
                  <a:cubicBezTo>
                    <a:pt x="717" y="405"/>
                    <a:pt x="716" y="406"/>
                    <a:pt x="715" y="406"/>
                  </a:cubicBezTo>
                  <a:cubicBezTo>
                    <a:pt x="716" y="412"/>
                    <a:pt x="722" y="408"/>
                    <a:pt x="725" y="407"/>
                  </a:cubicBezTo>
                  <a:cubicBezTo>
                    <a:pt x="725" y="409"/>
                    <a:pt x="721" y="409"/>
                    <a:pt x="723" y="411"/>
                  </a:cubicBezTo>
                  <a:cubicBezTo>
                    <a:pt x="726" y="411"/>
                    <a:pt x="727" y="409"/>
                    <a:pt x="729" y="411"/>
                  </a:cubicBezTo>
                  <a:cubicBezTo>
                    <a:pt x="725" y="413"/>
                    <a:pt x="722" y="417"/>
                    <a:pt x="717" y="415"/>
                  </a:cubicBezTo>
                  <a:cubicBezTo>
                    <a:pt x="716" y="417"/>
                    <a:pt x="715" y="418"/>
                    <a:pt x="715" y="421"/>
                  </a:cubicBezTo>
                  <a:cubicBezTo>
                    <a:pt x="714" y="422"/>
                    <a:pt x="717" y="421"/>
                    <a:pt x="717" y="423"/>
                  </a:cubicBezTo>
                  <a:cubicBezTo>
                    <a:pt x="716" y="423"/>
                    <a:pt x="715" y="424"/>
                    <a:pt x="716" y="425"/>
                  </a:cubicBezTo>
                  <a:cubicBezTo>
                    <a:pt x="716" y="425"/>
                    <a:pt x="716" y="425"/>
                    <a:pt x="717" y="426"/>
                  </a:cubicBezTo>
                  <a:cubicBezTo>
                    <a:pt x="721" y="424"/>
                    <a:pt x="723" y="421"/>
                    <a:pt x="727" y="420"/>
                  </a:cubicBezTo>
                  <a:cubicBezTo>
                    <a:pt x="728" y="418"/>
                    <a:pt x="727" y="418"/>
                    <a:pt x="727" y="416"/>
                  </a:cubicBezTo>
                  <a:cubicBezTo>
                    <a:pt x="729" y="416"/>
                    <a:pt x="728" y="415"/>
                    <a:pt x="730" y="415"/>
                  </a:cubicBezTo>
                  <a:cubicBezTo>
                    <a:pt x="728" y="416"/>
                    <a:pt x="729" y="416"/>
                    <a:pt x="730" y="417"/>
                  </a:cubicBezTo>
                  <a:cubicBezTo>
                    <a:pt x="736" y="414"/>
                    <a:pt x="737" y="420"/>
                    <a:pt x="742" y="420"/>
                  </a:cubicBezTo>
                  <a:cubicBezTo>
                    <a:pt x="745" y="418"/>
                    <a:pt x="749" y="416"/>
                    <a:pt x="750" y="411"/>
                  </a:cubicBezTo>
                  <a:cubicBezTo>
                    <a:pt x="751" y="415"/>
                    <a:pt x="749" y="417"/>
                    <a:pt x="748" y="421"/>
                  </a:cubicBezTo>
                  <a:cubicBezTo>
                    <a:pt x="750" y="422"/>
                    <a:pt x="751" y="422"/>
                    <a:pt x="754" y="423"/>
                  </a:cubicBezTo>
                  <a:cubicBezTo>
                    <a:pt x="753" y="423"/>
                    <a:pt x="753" y="424"/>
                    <a:pt x="754" y="425"/>
                  </a:cubicBezTo>
                  <a:cubicBezTo>
                    <a:pt x="756" y="426"/>
                    <a:pt x="759" y="426"/>
                    <a:pt x="762" y="425"/>
                  </a:cubicBezTo>
                  <a:cubicBezTo>
                    <a:pt x="760" y="427"/>
                    <a:pt x="765" y="427"/>
                    <a:pt x="766" y="429"/>
                  </a:cubicBezTo>
                  <a:cubicBezTo>
                    <a:pt x="765" y="430"/>
                    <a:pt x="762" y="428"/>
                    <a:pt x="762" y="431"/>
                  </a:cubicBezTo>
                  <a:cubicBezTo>
                    <a:pt x="765" y="430"/>
                    <a:pt x="767" y="431"/>
                    <a:pt x="770" y="432"/>
                  </a:cubicBezTo>
                  <a:cubicBezTo>
                    <a:pt x="779" y="428"/>
                    <a:pt x="790" y="425"/>
                    <a:pt x="800" y="426"/>
                  </a:cubicBezTo>
                  <a:cubicBezTo>
                    <a:pt x="809" y="426"/>
                    <a:pt x="814" y="431"/>
                    <a:pt x="818" y="425"/>
                  </a:cubicBezTo>
                  <a:cubicBezTo>
                    <a:pt x="818" y="422"/>
                    <a:pt x="815" y="423"/>
                    <a:pt x="816" y="421"/>
                  </a:cubicBezTo>
                  <a:cubicBezTo>
                    <a:pt x="817" y="422"/>
                    <a:pt x="819" y="424"/>
                    <a:pt x="819" y="427"/>
                  </a:cubicBezTo>
                  <a:cubicBezTo>
                    <a:pt x="817" y="427"/>
                    <a:pt x="816" y="428"/>
                    <a:pt x="815" y="430"/>
                  </a:cubicBezTo>
                  <a:cubicBezTo>
                    <a:pt x="818" y="431"/>
                    <a:pt x="823" y="434"/>
                    <a:pt x="828" y="435"/>
                  </a:cubicBezTo>
                  <a:cubicBezTo>
                    <a:pt x="837" y="437"/>
                    <a:pt x="843" y="432"/>
                    <a:pt x="848" y="428"/>
                  </a:cubicBezTo>
                  <a:cubicBezTo>
                    <a:pt x="848" y="425"/>
                    <a:pt x="849" y="424"/>
                    <a:pt x="850" y="423"/>
                  </a:cubicBezTo>
                  <a:cubicBezTo>
                    <a:pt x="849" y="427"/>
                    <a:pt x="852" y="429"/>
                    <a:pt x="853" y="432"/>
                  </a:cubicBezTo>
                  <a:cubicBezTo>
                    <a:pt x="852" y="435"/>
                    <a:pt x="851" y="437"/>
                    <a:pt x="848" y="438"/>
                  </a:cubicBezTo>
                  <a:cubicBezTo>
                    <a:pt x="850" y="442"/>
                    <a:pt x="856" y="443"/>
                    <a:pt x="861" y="444"/>
                  </a:cubicBezTo>
                  <a:cubicBezTo>
                    <a:pt x="868" y="447"/>
                    <a:pt x="875" y="452"/>
                    <a:pt x="883" y="452"/>
                  </a:cubicBezTo>
                  <a:cubicBezTo>
                    <a:pt x="884" y="455"/>
                    <a:pt x="888" y="456"/>
                    <a:pt x="889" y="458"/>
                  </a:cubicBezTo>
                  <a:cubicBezTo>
                    <a:pt x="890" y="459"/>
                    <a:pt x="890" y="460"/>
                    <a:pt x="890" y="461"/>
                  </a:cubicBezTo>
                  <a:cubicBezTo>
                    <a:pt x="896" y="466"/>
                    <a:pt x="903" y="470"/>
                    <a:pt x="910" y="473"/>
                  </a:cubicBezTo>
                  <a:cubicBezTo>
                    <a:pt x="911" y="473"/>
                    <a:pt x="910" y="472"/>
                    <a:pt x="912" y="472"/>
                  </a:cubicBezTo>
                  <a:cubicBezTo>
                    <a:pt x="914" y="474"/>
                    <a:pt x="917" y="476"/>
                    <a:pt x="920" y="478"/>
                  </a:cubicBezTo>
                  <a:cubicBezTo>
                    <a:pt x="923" y="476"/>
                    <a:pt x="921" y="475"/>
                    <a:pt x="920" y="473"/>
                  </a:cubicBezTo>
                  <a:cubicBezTo>
                    <a:pt x="924" y="475"/>
                    <a:pt x="928" y="471"/>
                    <a:pt x="931" y="470"/>
                  </a:cubicBezTo>
                  <a:cubicBezTo>
                    <a:pt x="931" y="467"/>
                    <a:pt x="929" y="465"/>
                    <a:pt x="928" y="463"/>
                  </a:cubicBezTo>
                  <a:cubicBezTo>
                    <a:pt x="930" y="464"/>
                    <a:pt x="931" y="463"/>
                    <a:pt x="931" y="462"/>
                  </a:cubicBezTo>
                  <a:cubicBezTo>
                    <a:pt x="934" y="463"/>
                    <a:pt x="931" y="466"/>
                    <a:pt x="932" y="468"/>
                  </a:cubicBezTo>
                  <a:cubicBezTo>
                    <a:pt x="935" y="468"/>
                    <a:pt x="936" y="466"/>
                    <a:pt x="939" y="466"/>
                  </a:cubicBezTo>
                  <a:cubicBezTo>
                    <a:pt x="944" y="467"/>
                    <a:pt x="944" y="472"/>
                    <a:pt x="950" y="472"/>
                  </a:cubicBezTo>
                  <a:cubicBezTo>
                    <a:pt x="951" y="469"/>
                    <a:pt x="951" y="467"/>
                    <a:pt x="950" y="464"/>
                  </a:cubicBezTo>
                  <a:cubicBezTo>
                    <a:pt x="950" y="464"/>
                    <a:pt x="950" y="464"/>
                    <a:pt x="950" y="464"/>
                  </a:cubicBezTo>
                  <a:cubicBezTo>
                    <a:pt x="950" y="464"/>
                    <a:pt x="950" y="464"/>
                    <a:pt x="950" y="464"/>
                  </a:cubicBezTo>
                  <a:cubicBezTo>
                    <a:pt x="951" y="468"/>
                    <a:pt x="956" y="472"/>
                    <a:pt x="957" y="474"/>
                  </a:cubicBezTo>
                  <a:cubicBezTo>
                    <a:pt x="958" y="477"/>
                    <a:pt x="960" y="481"/>
                    <a:pt x="961" y="484"/>
                  </a:cubicBezTo>
                  <a:cubicBezTo>
                    <a:pt x="962" y="492"/>
                    <a:pt x="968" y="495"/>
                    <a:pt x="968" y="503"/>
                  </a:cubicBezTo>
                  <a:cubicBezTo>
                    <a:pt x="965" y="506"/>
                    <a:pt x="970" y="510"/>
                    <a:pt x="969" y="513"/>
                  </a:cubicBezTo>
                  <a:cubicBezTo>
                    <a:pt x="971" y="514"/>
                    <a:pt x="971" y="513"/>
                    <a:pt x="973" y="513"/>
                  </a:cubicBezTo>
                  <a:cubicBezTo>
                    <a:pt x="974" y="507"/>
                    <a:pt x="980" y="505"/>
                    <a:pt x="978" y="499"/>
                  </a:cubicBezTo>
                  <a:cubicBezTo>
                    <a:pt x="979" y="499"/>
                    <a:pt x="979" y="500"/>
                    <a:pt x="981" y="500"/>
                  </a:cubicBezTo>
                  <a:cubicBezTo>
                    <a:pt x="981" y="499"/>
                    <a:pt x="982" y="498"/>
                    <a:pt x="983" y="497"/>
                  </a:cubicBezTo>
                  <a:cubicBezTo>
                    <a:pt x="982" y="495"/>
                    <a:pt x="981" y="494"/>
                    <a:pt x="981" y="493"/>
                  </a:cubicBezTo>
                  <a:cubicBezTo>
                    <a:pt x="982" y="493"/>
                    <a:pt x="982" y="493"/>
                    <a:pt x="982" y="493"/>
                  </a:cubicBezTo>
                  <a:cubicBezTo>
                    <a:pt x="979" y="487"/>
                    <a:pt x="971" y="482"/>
                    <a:pt x="969" y="477"/>
                  </a:cubicBezTo>
                  <a:cubicBezTo>
                    <a:pt x="973" y="479"/>
                    <a:pt x="976" y="487"/>
                    <a:pt x="982" y="489"/>
                  </a:cubicBezTo>
                  <a:cubicBezTo>
                    <a:pt x="980" y="481"/>
                    <a:pt x="971" y="475"/>
                    <a:pt x="969" y="468"/>
                  </a:cubicBezTo>
                  <a:cubicBezTo>
                    <a:pt x="967" y="467"/>
                    <a:pt x="967" y="470"/>
                    <a:pt x="966" y="468"/>
                  </a:cubicBezTo>
                  <a:cubicBezTo>
                    <a:pt x="967" y="468"/>
                    <a:pt x="968" y="467"/>
                    <a:pt x="970" y="467"/>
                  </a:cubicBezTo>
                  <a:cubicBezTo>
                    <a:pt x="971" y="474"/>
                    <a:pt x="978" y="474"/>
                    <a:pt x="981" y="480"/>
                  </a:cubicBezTo>
                  <a:cubicBezTo>
                    <a:pt x="984" y="480"/>
                    <a:pt x="986" y="481"/>
                    <a:pt x="987" y="482"/>
                  </a:cubicBezTo>
                  <a:cubicBezTo>
                    <a:pt x="985" y="483"/>
                    <a:pt x="985" y="481"/>
                    <a:pt x="983" y="482"/>
                  </a:cubicBezTo>
                  <a:cubicBezTo>
                    <a:pt x="982" y="486"/>
                    <a:pt x="984" y="488"/>
                    <a:pt x="987" y="489"/>
                  </a:cubicBezTo>
                  <a:cubicBezTo>
                    <a:pt x="987" y="492"/>
                    <a:pt x="989" y="492"/>
                    <a:pt x="989" y="495"/>
                  </a:cubicBezTo>
                  <a:cubicBezTo>
                    <a:pt x="990" y="496"/>
                    <a:pt x="992" y="495"/>
                    <a:pt x="993" y="496"/>
                  </a:cubicBezTo>
                  <a:cubicBezTo>
                    <a:pt x="992" y="497"/>
                    <a:pt x="990" y="497"/>
                    <a:pt x="989" y="497"/>
                  </a:cubicBezTo>
                  <a:cubicBezTo>
                    <a:pt x="989" y="500"/>
                    <a:pt x="991" y="500"/>
                    <a:pt x="989" y="502"/>
                  </a:cubicBezTo>
                  <a:cubicBezTo>
                    <a:pt x="992" y="502"/>
                    <a:pt x="996" y="506"/>
                    <a:pt x="998" y="502"/>
                  </a:cubicBezTo>
                  <a:cubicBezTo>
                    <a:pt x="998" y="503"/>
                    <a:pt x="998" y="503"/>
                    <a:pt x="998" y="504"/>
                  </a:cubicBezTo>
                  <a:cubicBezTo>
                    <a:pt x="1003" y="504"/>
                    <a:pt x="1006" y="508"/>
                    <a:pt x="1008" y="511"/>
                  </a:cubicBezTo>
                  <a:cubicBezTo>
                    <a:pt x="1010" y="511"/>
                    <a:pt x="1011" y="513"/>
                    <a:pt x="1014" y="513"/>
                  </a:cubicBezTo>
                  <a:cubicBezTo>
                    <a:pt x="1014" y="515"/>
                    <a:pt x="1016" y="516"/>
                    <a:pt x="1014" y="517"/>
                  </a:cubicBezTo>
                  <a:cubicBezTo>
                    <a:pt x="1010" y="513"/>
                    <a:pt x="1005" y="510"/>
                    <a:pt x="1001" y="505"/>
                  </a:cubicBezTo>
                  <a:cubicBezTo>
                    <a:pt x="994" y="508"/>
                    <a:pt x="987" y="504"/>
                    <a:pt x="981" y="507"/>
                  </a:cubicBezTo>
                  <a:cubicBezTo>
                    <a:pt x="981" y="509"/>
                    <a:pt x="981" y="510"/>
                    <a:pt x="981" y="511"/>
                  </a:cubicBezTo>
                  <a:cubicBezTo>
                    <a:pt x="985" y="511"/>
                    <a:pt x="986" y="515"/>
                    <a:pt x="986" y="517"/>
                  </a:cubicBezTo>
                  <a:cubicBezTo>
                    <a:pt x="984" y="515"/>
                    <a:pt x="981" y="514"/>
                    <a:pt x="977" y="514"/>
                  </a:cubicBezTo>
                  <a:cubicBezTo>
                    <a:pt x="973" y="518"/>
                    <a:pt x="976" y="525"/>
                    <a:pt x="981" y="527"/>
                  </a:cubicBezTo>
                  <a:cubicBezTo>
                    <a:pt x="980" y="527"/>
                    <a:pt x="979" y="528"/>
                    <a:pt x="979" y="529"/>
                  </a:cubicBezTo>
                  <a:cubicBezTo>
                    <a:pt x="983" y="529"/>
                    <a:pt x="985" y="531"/>
                    <a:pt x="986" y="533"/>
                  </a:cubicBezTo>
                  <a:cubicBezTo>
                    <a:pt x="985" y="533"/>
                    <a:pt x="984" y="532"/>
                    <a:pt x="983" y="532"/>
                  </a:cubicBezTo>
                  <a:cubicBezTo>
                    <a:pt x="981" y="537"/>
                    <a:pt x="984" y="547"/>
                    <a:pt x="990" y="549"/>
                  </a:cubicBezTo>
                  <a:cubicBezTo>
                    <a:pt x="989" y="546"/>
                    <a:pt x="990" y="546"/>
                    <a:pt x="989" y="544"/>
                  </a:cubicBezTo>
                  <a:cubicBezTo>
                    <a:pt x="990" y="545"/>
                    <a:pt x="990" y="546"/>
                    <a:pt x="992" y="545"/>
                  </a:cubicBezTo>
                  <a:cubicBezTo>
                    <a:pt x="993" y="541"/>
                    <a:pt x="991" y="538"/>
                    <a:pt x="993" y="536"/>
                  </a:cubicBezTo>
                  <a:cubicBezTo>
                    <a:pt x="991" y="532"/>
                    <a:pt x="991" y="532"/>
                    <a:pt x="990" y="526"/>
                  </a:cubicBezTo>
                  <a:cubicBezTo>
                    <a:pt x="991" y="527"/>
                    <a:pt x="991" y="526"/>
                    <a:pt x="993" y="526"/>
                  </a:cubicBezTo>
                  <a:cubicBezTo>
                    <a:pt x="993" y="528"/>
                    <a:pt x="993" y="529"/>
                    <a:pt x="994" y="530"/>
                  </a:cubicBezTo>
                  <a:cubicBezTo>
                    <a:pt x="999" y="531"/>
                    <a:pt x="1000" y="526"/>
                    <a:pt x="1005" y="528"/>
                  </a:cubicBezTo>
                  <a:cubicBezTo>
                    <a:pt x="1006" y="527"/>
                    <a:pt x="1005" y="525"/>
                    <a:pt x="1006" y="524"/>
                  </a:cubicBezTo>
                  <a:cubicBezTo>
                    <a:pt x="1014" y="526"/>
                    <a:pt x="1014" y="519"/>
                    <a:pt x="1019" y="518"/>
                  </a:cubicBezTo>
                  <a:cubicBezTo>
                    <a:pt x="1021" y="521"/>
                    <a:pt x="1019" y="520"/>
                    <a:pt x="1020" y="524"/>
                  </a:cubicBezTo>
                  <a:cubicBezTo>
                    <a:pt x="1018" y="522"/>
                    <a:pt x="1018" y="524"/>
                    <a:pt x="1017" y="525"/>
                  </a:cubicBezTo>
                  <a:cubicBezTo>
                    <a:pt x="1014" y="522"/>
                    <a:pt x="1013" y="525"/>
                    <a:pt x="1009" y="525"/>
                  </a:cubicBezTo>
                  <a:cubicBezTo>
                    <a:pt x="1008" y="526"/>
                    <a:pt x="1007" y="528"/>
                    <a:pt x="1007" y="532"/>
                  </a:cubicBezTo>
                  <a:cubicBezTo>
                    <a:pt x="1010" y="532"/>
                    <a:pt x="1011" y="533"/>
                    <a:pt x="1012" y="534"/>
                  </a:cubicBezTo>
                  <a:cubicBezTo>
                    <a:pt x="1014" y="534"/>
                    <a:pt x="1014" y="533"/>
                    <a:pt x="1016" y="533"/>
                  </a:cubicBezTo>
                  <a:cubicBezTo>
                    <a:pt x="1016" y="536"/>
                    <a:pt x="1017" y="539"/>
                    <a:pt x="1020" y="540"/>
                  </a:cubicBezTo>
                  <a:cubicBezTo>
                    <a:pt x="1020" y="539"/>
                    <a:pt x="1021" y="538"/>
                    <a:pt x="1022" y="538"/>
                  </a:cubicBezTo>
                  <a:cubicBezTo>
                    <a:pt x="1023" y="540"/>
                    <a:pt x="1023" y="541"/>
                    <a:pt x="1025" y="543"/>
                  </a:cubicBezTo>
                  <a:cubicBezTo>
                    <a:pt x="1028" y="543"/>
                    <a:pt x="1030" y="542"/>
                    <a:pt x="1031" y="541"/>
                  </a:cubicBezTo>
                  <a:cubicBezTo>
                    <a:pt x="1032" y="538"/>
                    <a:pt x="1029" y="538"/>
                    <a:pt x="1029" y="536"/>
                  </a:cubicBezTo>
                  <a:cubicBezTo>
                    <a:pt x="1031" y="537"/>
                    <a:pt x="1030" y="534"/>
                    <a:pt x="1031" y="534"/>
                  </a:cubicBezTo>
                  <a:cubicBezTo>
                    <a:pt x="1032" y="540"/>
                    <a:pt x="1033" y="546"/>
                    <a:pt x="1029" y="548"/>
                  </a:cubicBezTo>
                  <a:cubicBezTo>
                    <a:pt x="1031" y="550"/>
                    <a:pt x="1032" y="553"/>
                    <a:pt x="1033" y="555"/>
                  </a:cubicBezTo>
                  <a:cubicBezTo>
                    <a:pt x="1036" y="554"/>
                    <a:pt x="1037" y="556"/>
                    <a:pt x="1039" y="556"/>
                  </a:cubicBezTo>
                  <a:cubicBezTo>
                    <a:pt x="1040" y="551"/>
                    <a:pt x="1040" y="549"/>
                    <a:pt x="1041" y="543"/>
                  </a:cubicBezTo>
                  <a:cubicBezTo>
                    <a:pt x="1041" y="545"/>
                    <a:pt x="1041" y="550"/>
                    <a:pt x="1044" y="551"/>
                  </a:cubicBezTo>
                  <a:cubicBezTo>
                    <a:pt x="1040" y="556"/>
                    <a:pt x="1041" y="568"/>
                    <a:pt x="1048" y="568"/>
                  </a:cubicBezTo>
                  <a:cubicBezTo>
                    <a:pt x="1048" y="567"/>
                    <a:pt x="1047" y="564"/>
                    <a:pt x="1048" y="563"/>
                  </a:cubicBezTo>
                  <a:cubicBezTo>
                    <a:pt x="1050" y="567"/>
                    <a:pt x="1050" y="569"/>
                    <a:pt x="1050" y="572"/>
                  </a:cubicBezTo>
                  <a:cubicBezTo>
                    <a:pt x="1053" y="572"/>
                    <a:pt x="1053" y="571"/>
                    <a:pt x="1055" y="571"/>
                  </a:cubicBezTo>
                  <a:cubicBezTo>
                    <a:pt x="1055" y="572"/>
                    <a:pt x="1053" y="572"/>
                    <a:pt x="1054" y="574"/>
                  </a:cubicBezTo>
                  <a:cubicBezTo>
                    <a:pt x="1055" y="575"/>
                    <a:pt x="1057" y="576"/>
                    <a:pt x="1059" y="576"/>
                  </a:cubicBezTo>
                  <a:cubicBezTo>
                    <a:pt x="1059" y="575"/>
                    <a:pt x="1061" y="575"/>
                    <a:pt x="1061" y="574"/>
                  </a:cubicBezTo>
                  <a:cubicBezTo>
                    <a:pt x="1061" y="571"/>
                    <a:pt x="1059" y="571"/>
                    <a:pt x="1059" y="569"/>
                  </a:cubicBezTo>
                  <a:cubicBezTo>
                    <a:pt x="1057" y="570"/>
                    <a:pt x="1058" y="571"/>
                    <a:pt x="1056" y="571"/>
                  </a:cubicBezTo>
                  <a:cubicBezTo>
                    <a:pt x="1058" y="568"/>
                    <a:pt x="1055" y="563"/>
                    <a:pt x="1052" y="561"/>
                  </a:cubicBezTo>
                  <a:cubicBezTo>
                    <a:pt x="1055" y="561"/>
                    <a:pt x="1056" y="565"/>
                    <a:pt x="1060" y="563"/>
                  </a:cubicBezTo>
                  <a:cubicBezTo>
                    <a:pt x="1060" y="565"/>
                    <a:pt x="1062" y="565"/>
                    <a:pt x="1063" y="566"/>
                  </a:cubicBezTo>
                  <a:cubicBezTo>
                    <a:pt x="1063" y="567"/>
                    <a:pt x="1063" y="568"/>
                    <a:pt x="1063" y="569"/>
                  </a:cubicBezTo>
                  <a:cubicBezTo>
                    <a:pt x="1066" y="570"/>
                    <a:pt x="1066" y="574"/>
                    <a:pt x="1067" y="576"/>
                  </a:cubicBezTo>
                  <a:cubicBezTo>
                    <a:pt x="1080" y="579"/>
                    <a:pt x="1080" y="562"/>
                    <a:pt x="1083" y="552"/>
                  </a:cubicBezTo>
                  <a:cubicBezTo>
                    <a:pt x="1080" y="546"/>
                    <a:pt x="1076" y="541"/>
                    <a:pt x="1074" y="535"/>
                  </a:cubicBezTo>
                  <a:close/>
                  <a:moveTo>
                    <a:pt x="974" y="527"/>
                  </a:moveTo>
                  <a:cubicBezTo>
                    <a:pt x="973" y="522"/>
                    <a:pt x="967" y="512"/>
                    <a:pt x="965" y="507"/>
                  </a:cubicBezTo>
                  <a:cubicBezTo>
                    <a:pt x="963" y="504"/>
                    <a:pt x="965" y="502"/>
                    <a:pt x="963" y="499"/>
                  </a:cubicBezTo>
                  <a:cubicBezTo>
                    <a:pt x="962" y="498"/>
                    <a:pt x="962" y="500"/>
                    <a:pt x="961" y="498"/>
                  </a:cubicBezTo>
                  <a:cubicBezTo>
                    <a:pt x="961" y="497"/>
                    <a:pt x="963" y="498"/>
                    <a:pt x="962" y="496"/>
                  </a:cubicBezTo>
                  <a:cubicBezTo>
                    <a:pt x="960" y="492"/>
                    <a:pt x="959" y="488"/>
                    <a:pt x="956" y="484"/>
                  </a:cubicBezTo>
                  <a:cubicBezTo>
                    <a:pt x="960" y="475"/>
                    <a:pt x="951" y="477"/>
                    <a:pt x="943" y="474"/>
                  </a:cubicBezTo>
                  <a:cubicBezTo>
                    <a:pt x="941" y="474"/>
                    <a:pt x="938" y="471"/>
                    <a:pt x="935" y="470"/>
                  </a:cubicBezTo>
                  <a:cubicBezTo>
                    <a:pt x="934" y="472"/>
                    <a:pt x="933" y="473"/>
                    <a:pt x="932" y="475"/>
                  </a:cubicBezTo>
                  <a:cubicBezTo>
                    <a:pt x="928" y="473"/>
                    <a:pt x="929" y="477"/>
                    <a:pt x="925" y="475"/>
                  </a:cubicBezTo>
                  <a:cubicBezTo>
                    <a:pt x="925" y="478"/>
                    <a:pt x="925" y="480"/>
                    <a:pt x="922" y="480"/>
                  </a:cubicBezTo>
                  <a:cubicBezTo>
                    <a:pt x="922" y="484"/>
                    <a:pt x="923" y="485"/>
                    <a:pt x="923" y="488"/>
                  </a:cubicBezTo>
                  <a:cubicBezTo>
                    <a:pt x="926" y="490"/>
                    <a:pt x="928" y="493"/>
                    <a:pt x="932" y="494"/>
                  </a:cubicBezTo>
                  <a:cubicBezTo>
                    <a:pt x="931" y="494"/>
                    <a:pt x="931" y="495"/>
                    <a:pt x="931" y="496"/>
                  </a:cubicBezTo>
                  <a:cubicBezTo>
                    <a:pt x="938" y="498"/>
                    <a:pt x="937" y="504"/>
                    <a:pt x="944" y="506"/>
                  </a:cubicBezTo>
                  <a:cubicBezTo>
                    <a:pt x="943" y="506"/>
                    <a:pt x="942" y="506"/>
                    <a:pt x="942" y="506"/>
                  </a:cubicBezTo>
                  <a:cubicBezTo>
                    <a:pt x="943" y="508"/>
                    <a:pt x="943" y="509"/>
                    <a:pt x="942" y="512"/>
                  </a:cubicBezTo>
                  <a:cubicBezTo>
                    <a:pt x="944" y="511"/>
                    <a:pt x="944" y="514"/>
                    <a:pt x="945" y="514"/>
                  </a:cubicBezTo>
                  <a:cubicBezTo>
                    <a:pt x="944" y="515"/>
                    <a:pt x="944" y="517"/>
                    <a:pt x="944" y="520"/>
                  </a:cubicBezTo>
                  <a:cubicBezTo>
                    <a:pt x="947" y="521"/>
                    <a:pt x="947" y="519"/>
                    <a:pt x="950" y="519"/>
                  </a:cubicBezTo>
                  <a:cubicBezTo>
                    <a:pt x="951" y="516"/>
                    <a:pt x="950" y="513"/>
                    <a:pt x="952" y="512"/>
                  </a:cubicBezTo>
                  <a:cubicBezTo>
                    <a:pt x="953" y="514"/>
                    <a:pt x="954" y="517"/>
                    <a:pt x="956" y="516"/>
                  </a:cubicBezTo>
                  <a:cubicBezTo>
                    <a:pt x="952" y="519"/>
                    <a:pt x="956" y="527"/>
                    <a:pt x="960" y="525"/>
                  </a:cubicBezTo>
                  <a:cubicBezTo>
                    <a:pt x="960" y="526"/>
                    <a:pt x="959" y="527"/>
                    <a:pt x="960" y="529"/>
                  </a:cubicBezTo>
                  <a:cubicBezTo>
                    <a:pt x="967" y="533"/>
                    <a:pt x="968" y="543"/>
                    <a:pt x="977" y="545"/>
                  </a:cubicBezTo>
                  <a:cubicBezTo>
                    <a:pt x="977" y="540"/>
                    <a:pt x="976" y="535"/>
                    <a:pt x="974" y="532"/>
                  </a:cubicBezTo>
                  <a:cubicBezTo>
                    <a:pt x="975" y="532"/>
                    <a:pt x="974" y="528"/>
                    <a:pt x="974" y="527"/>
                  </a:cubicBezTo>
                  <a:close/>
                  <a:moveTo>
                    <a:pt x="288" y="628"/>
                  </a:moveTo>
                  <a:cubicBezTo>
                    <a:pt x="290" y="625"/>
                    <a:pt x="297" y="626"/>
                    <a:pt x="294" y="621"/>
                  </a:cubicBezTo>
                  <a:cubicBezTo>
                    <a:pt x="291" y="622"/>
                    <a:pt x="292" y="621"/>
                    <a:pt x="291" y="620"/>
                  </a:cubicBezTo>
                  <a:cubicBezTo>
                    <a:pt x="290" y="621"/>
                    <a:pt x="289" y="622"/>
                    <a:pt x="288" y="623"/>
                  </a:cubicBezTo>
                  <a:cubicBezTo>
                    <a:pt x="288" y="620"/>
                    <a:pt x="286" y="624"/>
                    <a:pt x="285" y="622"/>
                  </a:cubicBezTo>
                  <a:cubicBezTo>
                    <a:pt x="286" y="621"/>
                    <a:pt x="287" y="621"/>
                    <a:pt x="286" y="619"/>
                  </a:cubicBezTo>
                  <a:cubicBezTo>
                    <a:pt x="282" y="616"/>
                    <a:pt x="275" y="618"/>
                    <a:pt x="272" y="621"/>
                  </a:cubicBezTo>
                  <a:cubicBezTo>
                    <a:pt x="272" y="624"/>
                    <a:pt x="274" y="624"/>
                    <a:pt x="274" y="627"/>
                  </a:cubicBezTo>
                  <a:cubicBezTo>
                    <a:pt x="276" y="626"/>
                    <a:pt x="279" y="628"/>
                    <a:pt x="278" y="629"/>
                  </a:cubicBezTo>
                  <a:cubicBezTo>
                    <a:pt x="277" y="627"/>
                    <a:pt x="276" y="627"/>
                    <a:pt x="273" y="627"/>
                  </a:cubicBezTo>
                  <a:cubicBezTo>
                    <a:pt x="273" y="629"/>
                    <a:pt x="272" y="630"/>
                    <a:pt x="270" y="630"/>
                  </a:cubicBezTo>
                  <a:cubicBezTo>
                    <a:pt x="270" y="633"/>
                    <a:pt x="268" y="633"/>
                    <a:pt x="268" y="635"/>
                  </a:cubicBezTo>
                  <a:cubicBezTo>
                    <a:pt x="264" y="634"/>
                    <a:pt x="258" y="635"/>
                    <a:pt x="251" y="637"/>
                  </a:cubicBezTo>
                  <a:cubicBezTo>
                    <a:pt x="251" y="640"/>
                    <a:pt x="255" y="640"/>
                    <a:pt x="255" y="642"/>
                  </a:cubicBezTo>
                  <a:cubicBezTo>
                    <a:pt x="258" y="641"/>
                    <a:pt x="258" y="641"/>
                    <a:pt x="260" y="643"/>
                  </a:cubicBezTo>
                  <a:cubicBezTo>
                    <a:pt x="262" y="639"/>
                    <a:pt x="268" y="640"/>
                    <a:pt x="272" y="638"/>
                  </a:cubicBezTo>
                  <a:cubicBezTo>
                    <a:pt x="273" y="640"/>
                    <a:pt x="276" y="638"/>
                    <a:pt x="278" y="640"/>
                  </a:cubicBezTo>
                  <a:cubicBezTo>
                    <a:pt x="278" y="639"/>
                    <a:pt x="279" y="638"/>
                    <a:pt x="279" y="638"/>
                  </a:cubicBezTo>
                  <a:cubicBezTo>
                    <a:pt x="280" y="639"/>
                    <a:pt x="280" y="639"/>
                    <a:pt x="280" y="639"/>
                  </a:cubicBezTo>
                  <a:cubicBezTo>
                    <a:pt x="281" y="637"/>
                    <a:pt x="281" y="636"/>
                    <a:pt x="283" y="637"/>
                  </a:cubicBezTo>
                  <a:cubicBezTo>
                    <a:pt x="284" y="635"/>
                    <a:pt x="284" y="636"/>
                    <a:pt x="286" y="634"/>
                  </a:cubicBezTo>
                  <a:cubicBezTo>
                    <a:pt x="288" y="635"/>
                    <a:pt x="291" y="632"/>
                    <a:pt x="293" y="633"/>
                  </a:cubicBezTo>
                  <a:cubicBezTo>
                    <a:pt x="294" y="631"/>
                    <a:pt x="296" y="630"/>
                    <a:pt x="296" y="627"/>
                  </a:cubicBezTo>
                  <a:cubicBezTo>
                    <a:pt x="294" y="625"/>
                    <a:pt x="290" y="629"/>
                    <a:pt x="288" y="628"/>
                  </a:cubicBez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sp>
          <p:nvSpPr>
            <p:cNvPr id="62" name="Alabama">
              <a:extLst>
                <a:ext uri="{FF2B5EF4-FFF2-40B4-BE49-F238E27FC236}">
                  <a16:creationId xmlns:a16="http://schemas.microsoft.com/office/drawing/2014/main" id="{7A831DCD-9A86-4943-B269-54A40931025B}"/>
                </a:ext>
              </a:extLst>
            </p:cNvPr>
            <p:cNvSpPr>
              <a:spLocks/>
            </p:cNvSpPr>
            <p:nvPr/>
          </p:nvSpPr>
          <p:spPr bwMode="auto">
            <a:xfrm>
              <a:off x="7620647" y="3637760"/>
              <a:ext cx="521611" cy="1004769"/>
            </a:xfrm>
            <a:custGeom>
              <a:avLst/>
              <a:gdLst>
                <a:gd name="T0" fmla="*/ 132 w 132"/>
                <a:gd name="T1" fmla="*/ 220 h 254"/>
                <a:gd name="T2" fmla="*/ 132 w 132"/>
                <a:gd name="T3" fmla="*/ 217 h 254"/>
                <a:gd name="T4" fmla="*/ 131 w 132"/>
                <a:gd name="T5" fmla="*/ 216 h 254"/>
                <a:gd name="T6" fmla="*/ 131 w 132"/>
                <a:gd name="T7" fmla="*/ 132 h 254"/>
                <a:gd name="T8" fmla="*/ 125 w 132"/>
                <a:gd name="T9" fmla="*/ 116 h 254"/>
                <a:gd name="T10" fmla="*/ 125 w 132"/>
                <a:gd name="T11" fmla="*/ 90 h 254"/>
                <a:gd name="T12" fmla="*/ 119 w 132"/>
                <a:gd name="T13" fmla="*/ 77 h 254"/>
                <a:gd name="T14" fmla="*/ 119 w 132"/>
                <a:gd name="T15" fmla="*/ 71 h 254"/>
                <a:gd name="T16" fmla="*/ 115 w 132"/>
                <a:gd name="T17" fmla="*/ 63 h 254"/>
                <a:gd name="T18" fmla="*/ 115 w 132"/>
                <a:gd name="T19" fmla="*/ 22 h 254"/>
                <a:gd name="T20" fmla="*/ 111 w 132"/>
                <a:gd name="T21" fmla="*/ 9 h 254"/>
                <a:gd name="T22" fmla="*/ 111 w 132"/>
                <a:gd name="T23" fmla="*/ 0 h 254"/>
                <a:gd name="T24" fmla="*/ 16 w 132"/>
                <a:gd name="T25" fmla="*/ 0 h 254"/>
                <a:gd name="T26" fmla="*/ 16 w 132"/>
                <a:gd name="T27" fmla="*/ 56 h 254"/>
                <a:gd name="T28" fmla="*/ 16 w 132"/>
                <a:gd name="T29" fmla="*/ 68 h 254"/>
                <a:gd name="T30" fmla="*/ 16 w 132"/>
                <a:gd name="T31" fmla="*/ 68 h 254"/>
                <a:gd name="T32" fmla="*/ 7 w 132"/>
                <a:gd name="T33" fmla="*/ 92 h 254"/>
                <a:gd name="T34" fmla="*/ 6 w 132"/>
                <a:gd name="T35" fmla="*/ 108 h 254"/>
                <a:gd name="T36" fmla="*/ 1 w 132"/>
                <a:gd name="T37" fmla="*/ 157 h 254"/>
                <a:gd name="T38" fmla="*/ 1 w 132"/>
                <a:gd name="T39" fmla="*/ 248 h 254"/>
                <a:gd name="T40" fmla="*/ 1 w 132"/>
                <a:gd name="T41" fmla="*/ 248 h 254"/>
                <a:gd name="T42" fmla="*/ 17 w 132"/>
                <a:gd name="T43" fmla="*/ 250 h 254"/>
                <a:gd name="T44" fmla="*/ 17 w 132"/>
                <a:gd name="T45" fmla="*/ 246 h 254"/>
                <a:gd name="T46" fmla="*/ 25 w 132"/>
                <a:gd name="T47" fmla="*/ 223 h 254"/>
                <a:gd name="T48" fmla="*/ 25 w 132"/>
                <a:gd name="T49" fmla="*/ 246 h 254"/>
                <a:gd name="T50" fmla="*/ 25 w 132"/>
                <a:gd name="T51" fmla="*/ 250 h 254"/>
                <a:gd name="T52" fmla="*/ 25 w 132"/>
                <a:gd name="T53" fmla="*/ 254 h 254"/>
                <a:gd name="T54" fmla="*/ 39 w 132"/>
                <a:gd name="T55" fmla="*/ 251 h 254"/>
                <a:gd name="T56" fmla="*/ 39 w 132"/>
                <a:gd name="T57" fmla="*/ 220 h 254"/>
                <a:gd name="T58" fmla="*/ 132 w 132"/>
                <a:gd name="T59" fmla="*/ 22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2" h="254">
                  <a:moveTo>
                    <a:pt x="132" y="220"/>
                  </a:moveTo>
                  <a:cubicBezTo>
                    <a:pt x="132" y="217"/>
                    <a:pt x="132" y="217"/>
                    <a:pt x="132" y="217"/>
                  </a:cubicBezTo>
                  <a:cubicBezTo>
                    <a:pt x="131" y="216"/>
                    <a:pt x="131" y="216"/>
                    <a:pt x="131" y="216"/>
                  </a:cubicBezTo>
                  <a:cubicBezTo>
                    <a:pt x="131" y="132"/>
                    <a:pt x="131" y="132"/>
                    <a:pt x="131" y="132"/>
                  </a:cubicBezTo>
                  <a:cubicBezTo>
                    <a:pt x="125" y="116"/>
                    <a:pt x="125" y="116"/>
                    <a:pt x="125" y="116"/>
                  </a:cubicBezTo>
                  <a:cubicBezTo>
                    <a:pt x="125" y="90"/>
                    <a:pt x="125" y="90"/>
                    <a:pt x="125" y="90"/>
                  </a:cubicBezTo>
                  <a:cubicBezTo>
                    <a:pt x="119" y="77"/>
                    <a:pt x="119" y="77"/>
                    <a:pt x="119" y="77"/>
                  </a:cubicBezTo>
                  <a:cubicBezTo>
                    <a:pt x="119" y="71"/>
                    <a:pt x="119" y="71"/>
                    <a:pt x="119" y="71"/>
                  </a:cubicBezTo>
                  <a:cubicBezTo>
                    <a:pt x="115" y="63"/>
                    <a:pt x="115" y="63"/>
                    <a:pt x="115" y="63"/>
                  </a:cubicBezTo>
                  <a:cubicBezTo>
                    <a:pt x="115" y="22"/>
                    <a:pt x="115" y="22"/>
                    <a:pt x="115" y="22"/>
                  </a:cubicBezTo>
                  <a:cubicBezTo>
                    <a:pt x="111" y="9"/>
                    <a:pt x="111" y="9"/>
                    <a:pt x="111" y="9"/>
                  </a:cubicBezTo>
                  <a:cubicBezTo>
                    <a:pt x="111" y="0"/>
                    <a:pt x="111" y="0"/>
                    <a:pt x="111" y="0"/>
                  </a:cubicBezTo>
                  <a:cubicBezTo>
                    <a:pt x="16" y="0"/>
                    <a:pt x="16" y="0"/>
                    <a:pt x="16" y="0"/>
                  </a:cubicBezTo>
                  <a:cubicBezTo>
                    <a:pt x="16" y="56"/>
                    <a:pt x="16" y="56"/>
                    <a:pt x="16" y="56"/>
                  </a:cubicBezTo>
                  <a:cubicBezTo>
                    <a:pt x="16" y="68"/>
                    <a:pt x="16" y="68"/>
                    <a:pt x="16" y="68"/>
                  </a:cubicBezTo>
                  <a:cubicBezTo>
                    <a:pt x="16" y="68"/>
                    <a:pt x="16" y="68"/>
                    <a:pt x="16" y="68"/>
                  </a:cubicBezTo>
                  <a:cubicBezTo>
                    <a:pt x="12" y="78"/>
                    <a:pt x="7" y="90"/>
                    <a:pt x="7" y="92"/>
                  </a:cubicBezTo>
                  <a:cubicBezTo>
                    <a:pt x="7" y="93"/>
                    <a:pt x="7" y="99"/>
                    <a:pt x="6" y="108"/>
                  </a:cubicBezTo>
                  <a:cubicBezTo>
                    <a:pt x="3" y="126"/>
                    <a:pt x="0" y="154"/>
                    <a:pt x="1" y="157"/>
                  </a:cubicBezTo>
                  <a:cubicBezTo>
                    <a:pt x="2" y="161"/>
                    <a:pt x="1" y="227"/>
                    <a:pt x="1" y="248"/>
                  </a:cubicBezTo>
                  <a:cubicBezTo>
                    <a:pt x="1" y="248"/>
                    <a:pt x="1" y="248"/>
                    <a:pt x="1" y="248"/>
                  </a:cubicBezTo>
                  <a:cubicBezTo>
                    <a:pt x="17" y="250"/>
                    <a:pt x="17" y="250"/>
                    <a:pt x="17" y="250"/>
                  </a:cubicBezTo>
                  <a:cubicBezTo>
                    <a:pt x="17" y="246"/>
                    <a:pt x="17" y="246"/>
                    <a:pt x="17" y="246"/>
                  </a:cubicBezTo>
                  <a:cubicBezTo>
                    <a:pt x="25" y="223"/>
                    <a:pt x="25" y="223"/>
                    <a:pt x="25" y="223"/>
                  </a:cubicBezTo>
                  <a:cubicBezTo>
                    <a:pt x="25" y="246"/>
                    <a:pt x="25" y="246"/>
                    <a:pt x="25" y="246"/>
                  </a:cubicBezTo>
                  <a:cubicBezTo>
                    <a:pt x="25" y="250"/>
                    <a:pt x="25" y="250"/>
                    <a:pt x="25" y="250"/>
                  </a:cubicBezTo>
                  <a:cubicBezTo>
                    <a:pt x="25" y="254"/>
                    <a:pt x="25" y="254"/>
                    <a:pt x="25" y="254"/>
                  </a:cubicBezTo>
                  <a:cubicBezTo>
                    <a:pt x="39" y="251"/>
                    <a:pt x="39" y="251"/>
                    <a:pt x="39" y="251"/>
                  </a:cubicBezTo>
                  <a:cubicBezTo>
                    <a:pt x="39" y="220"/>
                    <a:pt x="39" y="220"/>
                    <a:pt x="39" y="220"/>
                  </a:cubicBezTo>
                  <a:lnTo>
                    <a:pt x="132" y="220"/>
                  </a:lnTo>
                  <a:close/>
                </a:path>
              </a:pathLst>
            </a:cu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2000" dirty="0">
                <a:solidFill>
                  <a:schemeClr val="lt1"/>
                </a:solidFill>
              </a:endParaRPr>
            </a:p>
          </p:txBody>
        </p:sp>
      </p:grpSp>
      <p:graphicFrame>
        <p:nvGraphicFramePr>
          <p:cNvPr id="67" name="Content Placeholder 8"/>
          <p:cNvGraphicFramePr>
            <a:graphicFrameLocks noGrp="1"/>
          </p:cNvGraphicFramePr>
          <p:nvPr>
            <p:ph sz="quarter" idx="4294967295"/>
            <p:extLst>
              <p:ext uri="{D42A27DB-BD31-4B8C-83A1-F6EECF244321}">
                <p14:modId xmlns:p14="http://schemas.microsoft.com/office/powerpoint/2010/main" val="1500376966"/>
              </p:ext>
            </p:extLst>
          </p:nvPr>
        </p:nvGraphicFramePr>
        <p:xfrm>
          <a:off x="6816684" y="4175596"/>
          <a:ext cx="5079999" cy="2225204"/>
        </p:xfrm>
        <a:graphic>
          <a:graphicData uri="http://schemas.openxmlformats.org/drawingml/2006/table">
            <a:tbl>
              <a:tblPr firstRow="1" bandRow="1">
                <a:tableStyleId>{5C22544A-7EE6-4342-B048-85BDC9FD1C3A}</a:tableStyleId>
              </a:tblPr>
              <a:tblGrid>
                <a:gridCol w="1693333">
                  <a:extLst>
                    <a:ext uri="{9D8B030D-6E8A-4147-A177-3AD203B41FA5}">
                      <a16:colId xmlns:a16="http://schemas.microsoft.com/office/drawing/2014/main" val="238574145"/>
                    </a:ext>
                  </a:extLst>
                </a:gridCol>
                <a:gridCol w="1693333">
                  <a:extLst>
                    <a:ext uri="{9D8B030D-6E8A-4147-A177-3AD203B41FA5}">
                      <a16:colId xmlns:a16="http://schemas.microsoft.com/office/drawing/2014/main" val="1186952521"/>
                    </a:ext>
                  </a:extLst>
                </a:gridCol>
                <a:gridCol w="1693333">
                  <a:extLst>
                    <a:ext uri="{9D8B030D-6E8A-4147-A177-3AD203B41FA5}">
                      <a16:colId xmlns:a16="http://schemas.microsoft.com/office/drawing/2014/main" val="235959488"/>
                    </a:ext>
                  </a:extLst>
                </a:gridCol>
              </a:tblGrid>
              <a:tr h="275432">
                <a:tc gridSpan="3">
                  <a:txBody>
                    <a:bodyPr/>
                    <a:lstStyle/>
                    <a:p>
                      <a:pPr algn="ctr"/>
                      <a:r>
                        <a:rPr lang="en-US" dirty="0"/>
                        <a:t>Ohio and Surrounding</a:t>
                      </a:r>
                      <a:r>
                        <a:rPr lang="en-US" baseline="0" dirty="0"/>
                        <a:t> States, </a:t>
                      </a:r>
                      <a:r>
                        <a:rPr lang="en-US" dirty="0"/>
                        <a:t>Life Expectancy at</a:t>
                      </a:r>
                      <a:r>
                        <a:rPr lang="en-US" baseline="0" dirty="0"/>
                        <a:t> Birth, 2021</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a:solidFill>
                            <a:schemeClr val="bg1"/>
                          </a:solidFill>
                        </a:rPr>
                        <a:t>State</a:t>
                      </a:r>
                    </a:p>
                  </a:txBody>
                  <a:tcPr>
                    <a:solidFill>
                      <a:schemeClr val="accent1"/>
                    </a:solidFill>
                  </a:tcPr>
                </a:tc>
                <a:tc>
                  <a:txBody>
                    <a:bodyPr/>
                    <a:lstStyle/>
                    <a:p>
                      <a:pPr algn="ctr"/>
                      <a:r>
                        <a:rPr lang="en-US" sz="1200" b="1" dirty="0">
                          <a:solidFill>
                            <a:schemeClr val="bg1"/>
                          </a:solidFill>
                        </a:rPr>
                        <a:t>Rank*</a:t>
                      </a:r>
                    </a:p>
                  </a:txBody>
                  <a:tcPr>
                    <a:solidFill>
                      <a:schemeClr val="accent1"/>
                    </a:solidFill>
                  </a:tcPr>
                </a:tc>
                <a:tc>
                  <a:txBody>
                    <a:bodyPr/>
                    <a:lstStyle/>
                    <a:p>
                      <a:pPr algn="ctr"/>
                      <a:r>
                        <a:rPr lang="en-US" sz="1200" b="1" dirty="0">
                          <a:solidFill>
                            <a:schemeClr val="bg1"/>
                          </a:solidFill>
                        </a:rPr>
                        <a:t>Years</a:t>
                      </a: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a:t>Pennsylvania</a:t>
                      </a:r>
                    </a:p>
                  </a:txBody>
                  <a:tcPr/>
                </a:tc>
                <a:tc>
                  <a:txBody>
                    <a:bodyPr/>
                    <a:lstStyle/>
                    <a:p>
                      <a:pPr algn="ctr"/>
                      <a:r>
                        <a:rPr lang="en-US" sz="1200" dirty="0"/>
                        <a:t>25</a:t>
                      </a:r>
                    </a:p>
                  </a:txBody>
                  <a:tcPr/>
                </a:tc>
                <a:tc>
                  <a:txBody>
                    <a:bodyPr/>
                    <a:lstStyle/>
                    <a:p>
                      <a:pPr algn="ctr"/>
                      <a:r>
                        <a:rPr lang="en-US" sz="1200" dirty="0"/>
                        <a:t>76.4</a:t>
                      </a:r>
                    </a:p>
                  </a:txBody>
                  <a:tcPr/>
                </a:tc>
                <a:extLst>
                  <a:ext uri="{0D108BD9-81ED-4DB2-BD59-A6C34878D82A}">
                    <a16:rowId xmlns:a16="http://schemas.microsoft.com/office/drawing/2014/main" val="2637787145"/>
                  </a:ext>
                </a:extLst>
              </a:tr>
              <a:tr h="275432">
                <a:tc>
                  <a:txBody>
                    <a:bodyPr/>
                    <a:lstStyle/>
                    <a:p>
                      <a:r>
                        <a:rPr lang="en-US" sz="1200" dirty="0"/>
                        <a:t>Michigan</a:t>
                      </a:r>
                    </a:p>
                  </a:txBody>
                  <a:tcPr/>
                </a:tc>
                <a:tc>
                  <a:txBody>
                    <a:bodyPr/>
                    <a:lstStyle/>
                    <a:p>
                      <a:pPr algn="ctr"/>
                      <a:r>
                        <a:rPr lang="en-US" sz="1200" dirty="0"/>
                        <a:t>30</a:t>
                      </a:r>
                    </a:p>
                  </a:txBody>
                  <a:tcPr/>
                </a:tc>
                <a:tc>
                  <a:txBody>
                    <a:bodyPr/>
                    <a:lstStyle/>
                    <a:p>
                      <a:pPr algn="ctr"/>
                      <a:r>
                        <a:rPr lang="en-US" sz="1200" dirty="0"/>
                        <a:t>75.7</a:t>
                      </a:r>
                    </a:p>
                  </a:txBody>
                  <a:tcPr/>
                </a:tc>
                <a:extLst>
                  <a:ext uri="{0D108BD9-81ED-4DB2-BD59-A6C34878D82A}">
                    <a16:rowId xmlns:a16="http://schemas.microsoft.com/office/drawing/2014/main" val="3576831338"/>
                  </a:ext>
                </a:extLst>
              </a:tr>
              <a:tr h="275432">
                <a:tc>
                  <a:txBody>
                    <a:bodyPr/>
                    <a:lstStyle/>
                    <a:p>
                      <a:r>
                        <a:rPr lang="en-US" sz="1200" dirty="0"/>
                        <a:t>Indiana</a:t>
                      </a:r>
                    </a:p>
                  </a:txBody>
                  <a:tcPr/>
                </a:tc>
                <a:tc>
                  <a:txBody>
                    <a:bodyPr/>
                    <a:lstStyle/>
                    <a:p>
                      <a:pPr algn="ctr"/>
                      <a:r>
                        <a:rPr lang="en-US" sz="1200" dirty="0"/>
                        <a:t>38</a:t>
                      </a:r>
                    </a:p>
                  </a:txBody>
                  <a:tcPr/>
                </a:tc>
                <a:tc>
                  <a:txBody>
                    <a:bodyPr/>
                    <a:lstStyle/>
                    <a:p>
                      <a:pPr algn="ctr"/>
                      <a:r>
                        <a:rPr lang="en-US" sz="1200" dirty="0"/>
                        <a:t>74.6</a:t>
                      </a:r>
                    </a:p>
                  </a:txBody>
                  <a:tcPr/>
                </a:tc>
                <a:extLst>
                  <a:ext uri="{0D108BD9-81ED-4DB2-BD59-A6C34878D82A}">
                    <a16:rowId xmlns:a16="http://schemas.microsoft.com/office/drawing/2014/main" val="2752116907"/>
                  </a:ext>
                </a:extLst>
              </a:tr>
              <a:tr h="275432">
                <a:tc>
                  <a:txBody>
                    <a:bodyPr/>
                    <a:lstStyle/>
                    <a:p>
                      <a:r>
                        <a:rPr lang="en-US" sz="1200" dirty="0"/>
                        <a:t>Ohio</a:t>
                      </a:r>
                    </a:p>
                  </a:txBody>
                  <a:tcPr/>
                </a:tc>
                <a:tc>
                  <a:txBody>
                    <a:bodyPr/>
                    <a:lstStyle/>
                    <a:p>
                      <a:pPr algn="ctr"/>
                      <a:r>
                        <a:rPr lang="en-US" sz="1200" dirty="0"/>
                        <a:t>40</a:t>
                      </a:r>
                    </a:p>
                  </a:txBody>
                  <a:tcPr/>
                </a:tc>
                <a:tc>
                  <a:txBody>
                    <a:bodyPr/>
                    <a:lstStyle/>
                    <a:p>
                      <a:pPr algn="ctr"/>
                      <a:r>
                        <a:rPr lang="en-US" sz="1200" dirty="0"/>
                        <a:t>74.5</a:t>
                      </a:r>
                    </a:p>
                  </a:txBody>
                  <a:tcPr/>
                </a:tc>
                <a:extLst>
                  <a:ext uri="{0D108BD9-81ED-4DB2-BD59-A6C34878D82A}">
                    <a16:rowId xmlns:a16="http://schemas.microsoft.com/office/drawing/2014/main" val="1152815986"/>
                  </a:ext>
                </a:extLst>
              </a:tr>
              <a:tr h="275432">
                <a:tc>
                  <a:txBody>
                    <a:bodyPr/>
                    <a:lstStyle/>
                    <a:p>
                      <a:r>
                        <a:rPr lang="en-US" sz="1200" dirty="0"/>
                        <a:t>Kentucky</a:t>
                      </a:r>
                    </a:p>
                  </a:txBody>
                  <a:tcPr/>
                </a:tc>
                <a:tc>
                  <a:txBody>
                    <a:bodyPr/>
                    <a:lstStyle/>
                    <a:p>
                      <a:pPr algn="ctr"/>
                      <a:r>
                        <a:rPr lang="en-US" sz="1200" dirty="0"/>
                        <a:t>47</a:t>
                      </a:r>
                    </a:p>
                  </a:txBody>
                  <a:tcPr/>
                </a:tc>
                <a:tc>
                  <a:txBody>
                    <a:bodyPr/>
                    <a:lstStyle/>
                    <a:p>
                      <a:pPr algn="ctr"/>
                      <a:r>
                        <a:rPr lang="en-US" sz="1200" dirty="0"/>
                        <a:t>72.3</a:t>
                      </a:r>
                    </a:p>
                  </a:txBody>
                  <a:tcPr/>
                </a:tc>
                <a:extLst>
                  <a:ext uri="{0D108BD9-81ED-4DB2-BD59-A6C34878D82A}">
                    <a16:rowId xmlns:a16="http://schemas.microsoft.com/office/drawing/2014/main" val="1421777687"/>
                  </a:ext>
                </a:extLst>
              </a:tr>
              <a:tr h="275432">
                <a:tc>
                  <a:txBody>
                    <a:bodyPr/>
                    <a:lstStyle/>
                    <a:p>
                      <a:r>
                        <a:rPr lang="en-US" sz="1200" dirty="0"/>
                        <a:t>West Virginia</a:t>
                      </a:r>
                    </a:p>
                  </a:txBody>
                  <a:tcPr/>
                </a:tc>
                <a:tc>
                  <a:txBody>
                    <a:bodyPr/>
                    <a:lstStyle/>
                    <a:p>
                      <a:pPr algn="ctr"/>
                      <a:r>
                        <a:rPr lang="en-US" sz="1200" dirty="0"/>
                        <a:t>50</a:t>
                      </a:r>
                    </a:p>
                  </a:txBody>
                  <a:tcPr/>
                </a:tc>
                <a:tc>
                  <a:txBody>
                    <a:bodyPr/>
                    <a:lstStyle/>
                    <a:p>
                      <a:pPr algn="ctr"/>
                      <a:r>
                        <a:rPr lang="en-US" sz="1200" dirty="0"/>
                        <a:t>71.0</a:t>
                      </a:r>
                    </a:p>
                  </a:txBody>
                  <a:tcPr/>
                </a:tc>
                <a:extLst>
                  <a:ext uri="{0D108BD9-81ED-4DB2-BD59-A6C34878D82A}">
                    <a16:rowId xmlns:a16="http://schemas.microsoft.com/office/drawing/2014/main" val="174846053"/>
                  </a:ext>
                </a:extLst>
              </a:tr>
            </a:tbl>
          </a:graphicData>
        </a:graphic>
      </p:graphicFrame>
      <p:sp>
        <p:nvSpPr>
          <p:cNvPr id="10" name="TextBox 9"/>
          <p:cNvSpPr txBox="1"/>
          <p:nvPr/>
        </p:nvSpPr>
        <p:spPr>
          <a:xfrm>
            <a:off x="5448114" y="4380403"/>
            <a:ext cx="1368570" cy="984885"/>
          </a:xfrm>
          <a:prstGeom prst="rect">
            <a:avLst/>
          </a:prstGeom>
          <a:noFill/>
        </p:spPr>
        <p:txBody>
          <a:bodyPr wrap="square" rtlCol="0">
            <a:spAutoFit/>
          </a:bodyPr>
          <a:lstStyle/>
          <a:p>
            <a:r>
              <a:rPr lang="en-US" sz="1100" dirty="0">
                <a:latin typeface="+mn-lt"/>
              </a:rPr>
              <a:t>Life Expectancy at Birth (Years)</a:t>
            </a:r>
          </a:p>
          <a:p>
            <a:r>
              <a:rPr lang="en-US" sz="1200" dirty="0">
                <a:latin typeface="+mn-lt"/>
              </a:rPr>
              <a:t>       </a:t>
            </a:r>
            <a:r>
              <a:rPr lang="en-US" sz="1100" dirty="0">
                <a:latin typeface="+mn-lt"/>
              </a:rPr>
              <a:t>70.9 – 74.9</a:t>
            </a:r>
          </a:p>
          <a:p>
            <a:r>
              <a:rPr lang="en-US" sz="1200" dirty="0"/>
              <a:t>      </a:t>
            </a:r>
            <a:r>
              <a:rPr lang="en-US" sz="1100" dirty="0">
                <a:latin typeface="+mn-lt"/>
              </a:rPr>
              <a:t>75.0 – 77.4</a:t>
            </a:r>
          </a:p>
          <a:p>
            <a:r>
              <a:rPr lang="en-US" sz="1200" dirty="0">
                <a:latin typeface="+mn-lt"/>
              </a:rPr>
              <a:t>       </a:t>
            </a:r>
            <a:r>
              <a:rPr lang="en-US" sz="1100" dirty="0">
                <a:latin typeface="+mn-lt"/>
              </a:rPr>
              <a:t>77.5 – 79.9</a:t>
            </a:r>
          </a:p>
        </p:txBody>
      </p:sp>
      <p:sp>
        <p:nvSpPr>
          <p:cNvPr id="68" name="Rectangle 67"/>
          <p:cNvSpPr/>
          <p:nvPr/>
        </p:nvSpPr>
        <p:spPr>
          <a:xfrm>
            <a:off x="5544631" y="4804772"/>
            <a:ext cx="182880" cy="137160"/>
          </a:xfrm>
          <a:prstGeom prst="rect">
            <a:avLst/>
          </a:prstGeom>
          <a:solidFill>
            <a:schemeClr val="tx2">
              <a:lumMod val="20000"/>
              <a:lumOff val="80000"/>
            </a:schemeClr>
          </a:solidFill>
          <a:ln>
            <a:solidFill>
              <a:schemeClr val="accent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5536020" y="4994551"/>
            <a:ext cx="191491" cy="126681"/>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p:cNvSpPr/>
          <p:nvPr/>
        </p:nvSpPr>
        <p:spPr>
          <a:xfrm>
            <a:off x="5544631" y="5174680"/>
            <a:ext cx="182880" cy="137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p:cNvSpPr txBox="1"/>
          <p:nvPr/>
        </p:nvSpPr>
        <p:spPr>
          <a:xfrm>
            <a:off x="1176544" y="1581835"/>
            <a:ext cx="5202092" cy="323165"/>
          </a:xfrm>
          <a:prstGeom prst="rect">
            <a:avLst/>
          </a:prstGeom>
          <a:noFill/>
        </p:spPr>
        <p:txBody>
          <a:bodyPr wrap="square" rtlCol="0">
            <a:spAutoFit/>
          </a:bodyPr>
          <a:lstStyle/>
          <a:p>
            <a:pPr algn="ctr"/>
            <a:r>
              <a:rPr lang="en-US" sz="1500" dirty="0">
                <a:latin typeface="+mn-lt"/>
              </a:rPr>
              <a:t>Life Expectancy at Birth for the Total Population by State, 2021</a:t>
            </a:r>
          </a:p>
        </p:txBody>
      </p:sp>
      <p:sp>
        <p:nvSpPr>
          <p:cNvPr id="3" name="TextBox 2">
            <a:extLst>
              <a:ext uri="{FF2B5EF4-FFF2-40B4-BE49-F238E27FC236}">
                <a16:creationId xmlns:a16="http://schemas.microsoft.com/office/drawing/2014/main" id="{0B0E47E4-E668-B878-63DD-FC6B4D3757F9}"/>
              </a:ext>
            </a:extLst>
          </p:cNvPr>
          <p:cNvSpPr txBox="1"/>
          <p:nvPr/>
        </p:nvSpPr>
        <p:spPr>
          <a:xfrm>
            <a:off x="5333688" y="5665113"/>
            <a:ext cx="1600512" cy="430887"/>
          </a:xfrm>
          <a:prstGeom prst="rect">
            <a:avLst/>
          </a:prstGeom>
          <a:noFill/>
        </p:spPr>
        <p:txBody>
          <a:bodyPr wrap="square" rtlCol="0">
            <a:spAutoFit/>
          </a:bodyPr>
          <a:lstStyle/>
          <a:p>
            <a:r>
              <a:rPr lang="en-US" sz="1100" dirty="0">
                <a:latin typeface="+mn-lt"/>
              </a:rPr>
              <a:t>*State rankings include the District of Columbia.</a:t>
            </a:r>
          </a:p>
        </p:txBody>
      </p:sp>
    </p:spTree>
    <p:extLst>
      <p:ext uri="{BB962C8B-B14F-4D97-AF65-F5344CB8AC3E}">
        <p14:creationId xmlns:p14="http://schemas.microsoft.com/office/powerpoint/2010/main" val="3461722181"/>
      </p:ext>
    </p:extLst>
  </p:cSld>
  <p:clrMapOvr>
    <a:masterClrMapping/>
  </p:clrMapOvr>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 id="{E404861F-B855-4DEC-899E-E79C2730D62E}" vid="{D0818006-65A8-4B56-8F9D-DC057FBD129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881</TotalTime>
  <Words>235</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Ohio life expectancy at birth ranks 40th in nation </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Wendy Risner</dc:creator>
  <cp:lastModifiedBy>Zach Gleim</cp:lastModifiedBy>
  <cp:revision>39</cp:revision>
  <cp:lastPrinted>2022-05-16T19:03:05Z</cp:lastPrinted>
  <dcterms:created xsi:type="dcterms:W3CDTF">2022-07-19T13:48:39Z</dcterms:created>
  <dcterms:modified xsi:type="dcterms:W3CDTF">2024-08-23T15:08:46Z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