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Murphy" initials="JM" lastIdx="7" clrIdx="0">
    <p:extLst>
      <p:ext uri="{19B8F6BF-5375-455C-9EA6-DF929625EA0E}">
        <p15:presenceInfo xmlns:p15="http://schemas.microsoft.com/office/powerpoint/2012/main" userId="Jessica Murph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sex offender registry includes</a:t>
            </a:r>
            <a:br>
              <a:rPr lang="en-US" dirty="0"/>
            </a:br>
            <a:r>
              <a:rPr lang="en-US" dirty="0"/>
              <a:t>over 20,000 offenders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691009"/>
              </p:ext>
            </p:extLst>
          </p:nvPr>
        </p:nvGraphicFramePr>
        <p:xfrm>
          <a:off x="1066800" y="1528900"/>
          <a:ext cx="6940464" cy="4609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2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073062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</a:tblGrid>
              <a:tr h="39252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>
                          <a:latin typeface="+mn-lt"/>
                        </a:rPr>
                        <a:t>Registered, Nonincarcerated Sex Offenders in Ohio, July 2024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098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Sex Offender Classification System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Juvenile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Offenders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Adult Offenders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Total Offenders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dirty="0">
                          <a:latin typeface="+mn-lt"/>
                        </a:rPr>
                        <a:t>Sex Offender Registration and Notification (SORN) Law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marL="422275" indent="-422275" algn="r" fontAlgn="t"/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1,087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14,010</a:t>
                      </a:r>
                    </a:p>
                  </a:txBody>
                  <a:tcPr marL="182880" marR="274320" marT="9525" marB="0"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15,097</a:t>
                      </a:r>
                    </a:p>
                  </a:txBody>
                  <a:tcPr marL="182880" marR="320040" marT="9525" marB="0" anchor="ctr"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Tier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I: Required to register for 15 years (adults) or 10 years (juveniles) and verify address annually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4,976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Tier II: Required to register for 25 years (adults) or 20 years (juveniles) and verify address every 180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6,631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Tier III: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Required to register for life and verify address every 90 days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2,943</a:t>
                      </a:r>
                    </a:p>
                  </a:txBody>
                  <a:tcPr marL="182880" marR="274320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3,131</a:t>
                      </a: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Offenders moved to Ohio from other states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274320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82389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Megan’s Law (pre-S.B. 10)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182880" marR="32004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5,534</a:t>
                      </a:r>
                    </a:p>
                  </a:txBody>
                  <a:tcPr marL="182880" marR="27432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5,641</a:t>
                      </a:r>
                    </a:p>
                  </a:txBody>
                  <a:tcPr marL="182880" marR="32004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Sexual offender/child-victim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offender: Required to register annually for 10 years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1,042</a:t>
                      </a: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1,071</a:t>
                      </a: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Habitual offender: Required to register annually for 20 years</a:t>
                      </a: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401</a:t>
                      </a: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413</a:t>
                      </a: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Sexual predator/child-victim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predator: Required to register every 90 days for life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4,091</a:t>
                      </a:r>
                    </a:p>
                  </a:txBody>
                  <a:tcPr marL="182880" marR="27432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4,157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Grand Total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1,194</a:t>
                      </a: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19,544</a:t>
                      </a:r>
                    </a:p>
                  </a:txBody>
                  <a:tcPr marL="182880" marR="27432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20,738</a:t>
                      </a: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20402" y="5888037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Attorney General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10"/>
          </p:nvPr>
        </p:nvSpPr>
        <p:spPr>
          <a:xfrm>
            <a:off x="8072438" y="1676400"/>
            <a:ext cx="3814762" cy="4108450"/>
          </a:xfrm>
        </p:spPr>
        <p:txBody>
          <a:bodyPr/>
          <a:lstStyle/>
          <a:p>
            <a:r>
              <a:rPr lang="en-US" sz="1300" dirty="0"/>
              <a:t>As of July 2024, Ohio had 20,738 registered, nonincarcerated sex offenders. </a:t>
            </a:r>
          </a:p>
          <a:p>
            <a:pPr lvl="1">
              <a:buClr>
                <a:srgbClr val="002163"/>
              </a:buClr>
            </a:pPr>
            <a:r>
              <a:rPr lang="en-US" sz="1100" dirty="0"/>
              <a:t>Of this total, 94% (19,544) were adults and 6% (1,194) were juveniles based on their age at the time of the initial offense.</a:t>
            </a:r>
          </a:p>
          <a:p>
            <a:r>
              <a:rPr lang="en-US" sz="1300" dirty="0"/>
              <a:t>S.B. 10 of the 127</a:t>
            </a:r>
            <a:r>
              <a:rPr lang="en-US" sz="1300" baseline="30000" dirty="0"/>
              <a:t>th</a:t>
            </a:r>
            <a:r>
              <a:rPr lang="en-US" sz="1300" dirty="0"/>
              <a:t> General Assembly, enacted in 2007, replaced the state’s existing sex offender classification system (Megan’s Law) with an “offense-based” system that classifies offenders into three tiers based upon the severity of the committed offense with increasingly strict registration, notification, and verification requirements. </a:t>
            </a:r>
          </a:p>
          <a:p>
            <a:pPr lvl="1"/>
            <a:r>
              <a:rPr lang="en-US" sz="1100" dirty="0"/>
              <a:t>The law also required the retroactive reclassification of Megan’s Law registrants, which, in June 2010, the Ohio Supreme Court invalidated. As a result, offenders previously classified under Megan’s Law remain registered under that system.</a:t>
            </a:r>
          </a:p>
          <a:p>
            <a:pPr lvl="1"/>
            <a:r>
              <a:rPr lang="en-US" sz="1100" dirty="0"/>
              <a:t>Megan’s Law was a “risk-based” system that classified offenders based on their likelihood of committing a future sex offense.</a:t>
            </a:r>
          </a:p>
        </p:txBody>
      </p:sp>
    </p:spTree>
    <p:extLst>
      <p:ext uri="{BB962C8B-B14F-4D97-AF65-F5344CB8AC3E}">
        <p14:creationId xmlns:p14="http://schemas.microsoft.com/office/powerpoint/2010/main" val="3300106850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325</TotalTime>
  <Words>355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sex offender registry includes over 20,000 offenders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Linda Bayer</cp:lastModifiedBy>
  <cp:revision>19</cp:revision>
  <cp:lastPrinted>2022-08-30T17:20:33Z</cp:lastPrinted>
  <dcterms:created xsi:type="dcterms:W3CDTF">2022-08-12T19:29:22Z</dcterms:created>
  <dcterms:modified xsi:type="dcterms:W3CDTF">2024-07-26T12:22:40Z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