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Total Traffic Fatality Rates for Ohio and the</a:t>
            </a:r>
            <a:r>
              <a:rPr lang="en-US" baseline="0" dirty="0">
                <a:solidFill>
                  <a:schemeClr val="tx1"/>
                </a:solidFill>
              </a:rPr>
              <a:t> U.S.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652236996546231E-2"/>
          <c:y val="0.25737367644365933"/>
          <c:w val="0.89565538467471184"/>
          <c:h val="0.457150489567737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– Ohio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1.20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7AA-4A53-ABEA-BDE1004309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0.88</c:v>
                </c:pt>
                <c:pt idx="1">
                  <c:v>0.89</c:v>
                </c:pt>
                <c:pt idx="2">
                  <c:v>0.98</c:v>
                </c:pt>
                <c:pt idx="3">
                  <c:v>0.95</c:v>
                </c:pt>
                <c:pt idx="4">
                  <c:v>0.99</c:v>
                </c:pt>
                <c:pt idx="5">
                  <c:v>0.93</c:v>
                </c:pt>
                <c:pt idx="6">
                  <c:v>1.01</c:v>
                </c:pt>
                <c:pt idx="7">
                  <c:v>1.19</c:v>
                </c:pt>
                <c:pt idx="8">
                  <c:v>1.2</c:v>
                </c:pt>
                <c:pt idx="9">
                  <c:v>1.1499999999999999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– U.S.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 formatCode="0.00">
                  <c:v>1.1000000000000001</c:v>
                </c:pt>
                <c:pt idx="1">
                  <c:v>1.08</c:v>
                </c:pt>
                <c:pt idx="2">
                  <c:v>1.1499999999999999</c:v>
                </c:pt>
                <c:pt idx="3">
                  <c:v>1.19</c:v>
                </c:pt>
                <c:pt idx="4">
                  <c:v>1.17</c:v>
                </c:pt>
                <c:pt idx="5">
                  <c:v>1.1399999999999999</c:v>
                </c:pt>
                <c:pt idx="6">
                  <c:v>1.1100000000000001</c:v>
                </c:pt>
                <c:pt idx="7">
                  <c:v>1.34</c:v>
                </c:pt>
                <c:pt idx="8">
                  <c:v>1.38</c:v>
                </c:pt>
                <c:pt idx="9">
                  <c:v>1.33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Rate</a:t>
                </a:r>
                <a:r>
                  <a:rPr lang="en-US" sz="1200" baseline="0" dirty="0">
                    <a:solidFill>
                      <a:schemeClr val="tx1"/>
                    </a:solidFill>
                  </a:rPr>
                  <a:t> per 100 million vehicle miles traveled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9.7949188858279766E-3"/>
              <c:y val="7.6799121040102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traffic fatality rates decrease in 2022,  generally reflecting nationwide trends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8462141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3927475"/>
            <a:ext cx="5664200" cy="2168525"/>
          </a:xfrm>
        </p:spPr>
        <p:txBody>
          <a:bodyPr/>
          <a:lstStyle/>
          <a:p>
            <a:r>
              <a:rPr lang="en-US" sz="1200" dirty="0"/>
              <a:t>After peaking at 1.20 fatalities per 100 million vehicle miles traveled (VMT) in 2021, Ohio’s traffic fatality rate decreased by 4.2% to 1.15 in 2022. Traffic fatality rates in Ohio remain lower than U.S. rates, however both have trended upward since 2019.</a:t>
            </a:r>
          </a:p>
          <a:p>
            <a:r>
              <a:rPr lang="en-US" sz="1200" dirty="0"/>
              <a:t>In 2022, there were 1,177 fatal crashes in Ohio, resulting in 1,275 fatalities. Crash variables tied to these fatal crashes indicate that: 665 were OVI-related, 351 involved speed, 290 involved youth, and 620 were noted to have unbelted occupants. These variables are not mutually exclusive. </a:t>
            </a:r>
          </a:p>
          <a:p>
            <a:r>
              <a:rPr lang="en-US" sz="1200" dirty="0"/>
              <a:t>For 2022, the comparable number of fatalities and VMT rates for the surrounding states was: Indiana (949/0.99), Michigan (1,124/1.17), Pennsylvania (1,179/1.18), Kentucky (744/1.55), and West Virginia (264/1.72).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33094163"/>
              </p:ext>
            </p:extLst>
          </p:nvPr>
        </p:nvGraphicFramePr>
        <p:xfrm>
          <a:off x="6502400" y="3927475"/>
          <a:ext cx="5080000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/>
                        <a:t>Ohio Traffic</a:t>
                      </a:r>
                      <a:r>
                        <a:rPr lang="en-US" sz="1350" baseline="0" dirty="0"/>
                        <a:t> Crashes by Severity, 2022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Level of Severity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Number of Crashes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% of Total Crashes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Fatal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1,177</a:t>
                      </a:r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0.4%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Serious injury suspected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6,150</a:t>
                      </a:r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2.3%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Minor injury suspected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33,401</a:t>
                      </a:r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12.6%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Injury possible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26,273</a:t>
                      </a:r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9.9%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Property damage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197,959</a:t>
                      </a:r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74.7%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264,960</a:t>
                      </a:r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100%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72400" y="3523025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National Highway Traffic Safety Administration; Ohio Department of Public Safety</a:t>
            </a: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3480</TotalTime>
  <Words>238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traffic fatality rates decrease in 2022,  generally reflecting nationwide trends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Maggie West</dc:creator>
  <cp:lastModifiedBy>Linda Bayer</cp:lastModifiedBy>
  <cp:revision>232</cp:revision>
  <cp:lastPrinted>2022-08-11T14:11:04Z</cp:lastPrinted>
  <dcterms:created xsi:type="dcterms:W3CDTF">2022-08-08T16:00:42Z</dcterms:created>
  <dcterms:modified xsi:type="dcterms:W3CDTF">2024-08-06T19:24:19Z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